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1" r:id="rId2"/>
    <p:sldId id="262" r:id="rId3"/>
    <p:sldId id="263" r:id="rId4"/>
    <p:sldId id="264" r:id="rId5"/>
    <p:sldId id="266" r:id="rId6"/>
    <p:sldId id="265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69CEB0-2102-46AC-A0F6-7DF774C1E581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8BC10-891F-4282-8413-507CB7588332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85AED67-5398-437C-BF7B-95204E48048C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F2F38F1-0318-4EA9-B7DA-D6876BBB8A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0C46F19-2E86-408C-9415-DA360797BC59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D8138-D453-4464-9BA5-2222A47EC89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806D37-DAA9-4113-B9CC-D1606FE556E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B9E0002-89EA-4BDB-B109-9F369D6F053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513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\\DROBO-FS\QuickDrops\JB\PPTX NG\Droplets\LightingOverlay.png">
            <a:extLst>
              <a:ext uri="{FF2B5EF4-FFF2-40B4-BE49-F238E27FC236}">
                <a16:creationId xmlns:a16="http://schemas.microsoft.com/office/drawing/2014/main" id="{7C82AA34-6003-4726-B69E-C77D691129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" name="Group 10">
            <a:extLst>
              <a:ext uri="{FF2B5EF4-FFF2-40B4-BE49-F238E27FC236}">
                <a16:creationId xmlns:a16="http://schemas.microsoft.com/office/drawing/2014/main" id="{AC7E49F0-E41C-4D79-9526-977B4316FBED}"/>
              </a:ext>
            </a:extLst>
          </p:cNvPr>
          <p:cNvGrpSpPr/>
          <p:nvPr/>
        </p:nvGrpSpPr>
        <p:grpSpPr>
          <a:xfrm>
            <a:off x="0" y="0"/>
            <a:ext cx="2305056" cy="6857999"/>
            <a:chOff x="0" y="0"/>
            <a:chExt cx="2305056" cy="6857999"/>
          </a:xfrm>
        </p:grpSpPr>
        <p:sp>
          <p:nvSpPr>
            <p:cNvPr id="4" name="Rectangle 5">
              <a:extLst>
                <a:ext uri="{FF2B5EF4-FFF2-40B4-BE49-F238E27FC236}">
                  <a16:creationId xmlns:a16="http://schemas.microsoft.com/office/drawing/2014/main" id="{7755739D-91BC-4798-9CA7-F97200F6397F}"/>
                </a:ext>
              </a:extLst>
            </p:cNvPr>
            <p:cNvSpPr/>
            <p:nvPr/>
          </p:nvSpPr>
          <p:spPr>
            <a:xfrm>
              <a:off x="1209678" y="4764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590C68DC-DDC2-4333-9562-72E527226818}"/>
                </a:ext>
              </a:extLst>
            </p:cNvPr>
            <p:cNvSpPr/>
            <p:nvPr/>
          </p:nvSpPr>
          <p:spPr>
            <a:xfrm>
              <a:off x="1128717" y="2176464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4FA4BEEB-0FCE-464B-8669-C6EEC4948CC8}"/>
                </a:ext>
              </a:extLst>
            </p:cNvPr>
            <p:cNvSpPr/>
            <p:nvPr/>
          </p:nvSpPr>
          <p:spPr>
            <a:xfrm>
              <a:off x="1123953" y="402113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21E07F14-D52C-4155-BCA6-360E98B8FAB0}"/>
                </a:ext>
              </a:extLst>
            </p:cNvPr>
            <p:cNvSpPr/>
            <p:nvPr/>
          </p:nvSpPr>
          <p:spPr>
            <a:xfrm>
              <a:off x="414342" y="9528"/>
              <a:ext cx="28575" cy="4481510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B53FA987-5461-4316-ACE0-A0E6582D7D24}"/>
                </a:ext>
              </a:extLst>
            </p:cNvPr>
            <p:cNvSpPr/>
            <p:nvPr/>
          </p:nvSpPr>
          <p:spPr>
            <a:xfrm>
              <a:off x="333371" y="448151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9A738AB4-6145-47CD-BC50-DAD56B5381A4}"/>
                </a:ext>
              </a:extLst>
            </p:cNvPr>
            <p:cNvSpPr/>
            <p:nvPr/>
          </p:nvSpPr>
          <p:spPr>
            <a:xfrm>
              <a:off x="190496" y="9528"/>
              <a:ext cx="152403" cy="9080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2"/>
                <a:gd name="f5" fmla="val 15"/>
                <a:gd name="f6" fmla="val 566"/>
                <a:gd name="f7" fmla="val 81"/>
                <a:gd name="f8" fmla="val 380"/>
                <a:gd name="f9" fmla="val 383"/>
                <a:gd name="f10" fmla="*/ f0 1 96"/>
                <a:gd name="f11" fmla="*/ f1 1 572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2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2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8C674809-8C0A-4AC1-AB7A-20D9E623BD6C}"/>
                </a:ext>
              </a:extLst>
            </p:cNvPr>
            <p:cNvSpPr/>
            <p:nvPr/>
          </p:nvSpPr>
          <p:spPr>
            <a:xfrm>
              <a:off x="1290639" y="14292"/>
              <a:ext cx="376239" cy="180181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"/>
                <a:gd name="f4" fmla="val 1135"/>
                <a:gd name="f5" fmla="val 222"/>
                <a:gd name="f6" fmla="val 620"/>
                <a:gd name="f7" fmla="val 18"/>
                <a:gd name="f8" fmla="val 617"/>
                <a:gd name="f9" fmla="val 1129"/>
                <a:gd name="f10" fmla="*/ f0 1 237"/>
                <a:gd name="f11" fmla="*/ f1 1 113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237"/>
                <a:gd name="f18" fmla="*/ f15 1 113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7" h="1135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CF4A0A83-BDAF-4E63-9447-60A52D60BB4B}"/>
                </a:ext>
              </a:extLst>
            </p:cNvPr>
            <p:cNvSpPr/>
            <p:nvPr/>
          </p:nvSpPr>
          <p:spPr>
            <a:xfrm>
              <a:off x="1600200" y="180181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C4782C7E-794D-4593-8117-4643D8396E56}"/>
                </a:ext>
              </a:extLst>
            </p:cNvPr>
            <p:cNvSpPr/>
            <p:nvPr/>
          </p:nvSpPr>
          <p:spPr>
            <a:xfrm>
              <a:off x="1381128" y="9528"/>
              <a:ext cx="371475" cy="142557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898"/>
                <a:gd name="f5" fmla="val 219"/>
                <a:gd name="f6" fmla="val 383"/>
                <a:gd name="f7" fmla="val 15"/>
                <a:gd name="f8" fmla="val 380"/>
                <a:gd name="f9" fmla="val 892"/>
                <a:gd name="f10" fmla="*/ f0 1 234"/>
                <a:gd name="f11" fmla="*/ f1 1 898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234"/>
                <a:gd name="f18" fmla="*/ f15 1 898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4" h="898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2D101BC1-95C9-406B-9381-7E7EE11450A7}"/>
                </a:ext>
              </a:extLst>
            </p:cNvPr>
            <p:cNvSpPr/>
            <p:nvPr/>
          </p:nvSpPr>
          <p:spPr>
            <a:xfrm>
              <a:off x="1643067" y="0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78"/>
                <a:gd name="f6" fmla="val 192"/>
                <a:gd name="f7" fmla="val 6"/>
                <a:gd name="f8" fmla="val 15"/>
                <a:gd name="f9" fmla="val 189"/>
                <a:gd name="f10" fmla="*/ f0 1 96"/>
                <a:gd name="f11" fmla="*/ f1 1 57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5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2A616A24-DE30-406B-8949-7E601F0084AA}"/>
                </a:ext>
              </a:extLst>
            </p:cNvPr>
            <p:cNvSpPr/>
            <p:nvPr/>
          </p:nvSpPr>
          <p:spPr>
            <a:xfrm>
              <a:off x="1685925" y="14208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1FCD1FE2-818B-4AEB-A948-43FFE9A0A0CD}"/>
                </a:ext>
              </a:extLst>
            </p:cNvPr>
            <p:cNvSpPr/>
            <p:nvPr/>
          </p:nvSpPr>
          <p:spPr>
            <a:xfrm>
              <a:off x="1685925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F816E050-2109-4FBD-B19D-06999BAEBA91}"/>
                </a:ext>
              </a:extLst>
            </p:cNvPr>
            <p:cNvSpPr/>
            <p:nvPr/>
          </p:nvSpPr>
          <p:spPr>
            <a:xfrm>
              <a:off x="1743075" y="4764"/>
              <a:ext cx="419096" cy="52228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4"/>
                <a:gd name="f4" fmla="val 329"/>
                <a:gd name="f5" fmla="val 252"/>
                <a:gd name="f6" fmla="val 45"/>
                <a:gd name="f7" fmla="val 120"/>
                <a:gd name="f8" fmla="val 6"/>
                <a:gd name="f9" fmla="val 15"/>
                <a:gd name="f10" fmla="val 60"/>
                <a:gd name="f11" fmla="val 111"/>
                <a:gd name="f12" fmla="val 317"/>
                <a:gd name="f13" fmla="*/ f0 1 264"/>
                <a:gd name="f14" fmla="*/ f1 1 329"/>
                <a:gd name="f15" fmla="val f2"/>
                <a:gd name="f16" fmla="val f3"/>
                <a:gd name="f17" fmla="val f4"/>
                <a:gd name="f18" fmla="+- f17 0 f15"/>
                <a:gd name="f19" fmla="+- f16 0 f15"/>
                <a:gd name="f20" fmla="*/ f19 1 264"/>
                <a:gd name="f21" fmla="*/ f18 1 329"/>
                <a:gd name="f22" fmla="*/ 0 1 f20"/>
                <a:gd name="f23" fmla="*/ f16 1 f20"/>
                <a:gd name="f24" fmla="*/ 0 1 f21"/>
                <a:gd name="f25" fmla="*/ f17 1 f21"/>
                <a:gd name="f26" fmla="*/ f22 f13 1"/>
                <a:gd name="f27" fmla="*/ f23 f13 1"/>
                <a:gd name="f28" fmla="*/ f25 f14 1"/>
                <a:gd name="f29" fmla="*/ f2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6" t="f29" r="f27" b="f28"/>
              <a:pathLst>
                <a:path w="264" h="329">
                  <a:moveTo>
                    <a:pt x="f5" y="f4"/>
                  </a:moveTo>
                  <a:lnTo>
                    <a:pt x="f6" y="f7"/>
                  </a:lnTo>
                  <a:lnTo>
                    <a:pt x="f2" y="f8"/>
                  </a:lnTo>
                  <a:lnTo>
                    <a:pt x="f9" y="f2"/>
                  </a:lnTo>
                  <a:lnTo>
                    <a:pt x="f10" y="f11"/>
                  </a:lnTo>
                  <a:lnTo>
                    <a:pt x="f3" y="f12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97957D01-D669-4CE0-8DA5-7A93BDB07D0D}"/>
                </a:ext>
              </a:extLst>
            </p:cNvPr>
            <p:cNvSpPr/>
            <p:nvPr/>
          </p:nvSpPr>
          <p:spPr>
            <a:xfrm>
              <a:off x="2119314" y="488947"/>
              <a:ext cx="161921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4"/>
                <a:gd name="f4" fmla="val 31"/>
                <a:gd name="f5" fmla="val 17"/>
                <a:gd name="f6" fmla="val 13"/>
                <a:gd name="f7" fmla="val 9"/>
                <a:gd name="f8" fmla="val 30"/>
                <a:gd name="f9" fmla="val 6"/>
                <a:gd name="f10" fmla="val 27"/>
                <a:gd name="f11" fmla="val 20"/>
                <a:gd name="f12" fmla="val 10"/>
                <a:gd name="f13" fmla="val 4"/>
                <a:gd name="f14" fmla="val 1"/>
                <a:gd name="f15" fmla="val 21"/>
                <a:gd name="f16" fmla="val 25"/>
                <a:gd name="f17" fmla="val 28"/>
                <a:gd name="f18" fmla="val 14"/>
                <a:gd name="f19" fmla="val 11"/>
                <a:gd name="f20" fmla="val 5"/>
                <a:gd name="f21" fmla="val 7"/>
                <a:gd name="f22" fmla="val 12"/>
                <a:gd name="f23" fmla="val 19"/>
                <a:gd name="f24" fmla="val 24"/>
                <a:gd name="f25" fmla="val 26"/>
                <a:gd name="f26" fmla="val 23"/>
                <a:gd name="f27" fmla="*/ f0 1 34"/>
                <a:gd name="f28" fmla="*/ f1 1 31"/>
                <a:gd name="f29" fmla="val f2"/>
                <a:gd name="f30" fmla="val f3"/>
                <a:gd name="f31" fmla="val f4"/>
                <a:gd name="f32" fmla="+- f31 0 f29"/>
                <a:gd name="f33" fmla="+- f30 0 f29"/>
                <a:gd name="f34" fmla="*/ f33 1 34"/>
                <a:gd name="f35" fmla="*/ f32 1 31"/>
                <a:gd name="f36" fmla="*/ 0 1 f34"/>
                <a:gd name="f37" fmla="*/ f30 1 f34"/>
                <a:gd name="f38" fmla="*/ 0 1 f35"/>
                <a:gd name="f39" fmla="*/ f31 1 f35"/>
                <a:gd name="f40" fmla="*/ f36 f27 1"/>
                <a:gd name="f41" fmla="*/ f37 f27 1"/>
                <a:gd name="f42" fmla="*/ f39 f28 1"/>
                <a:gd name="f43" fmla="*/ f3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3" r="f41" b="f42"/>
              <a:pathLst>
                <a:path w="34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2" y="f11"/>
                    <a:pt x="f2" y="f12"/>
                    <a:pt x="f9" y="f13"/>
                  </a:cubicBezTo>
                  <a:cubicBezTo>
                    <a:pt x="f7" y="f14"/>
                    <a:pt x="f6" y="f2"/>
                    <a:pt x="f5" y="f2"/>
                  </a:cubicBezTo>
                  <a:cubicBezTo>
                    <a:pt x="f15" y="f2"/>
                    <a:pt x="f16" y="f14"/>
                    <a:pt x="f17" y="f13"/>
                  </a:cubicBezTo>
                  <a:cubicBezTo>
                    <a:pt x="f3" y="f12"/>
                    <a:pt x="f3" y="f11"/>
                    <a:pt x="f17" y="f10"/>
                  </a:cubicBezTo>
                  <a:cubicBezTo>
                    <a:pt x="f16" y="f8"/>
                    <a:pt x="f15" y="f4"/>
                    <a:pt x="f5" y="f4"/>
                  </a:cubicBezTo>
                  <a:close/>
                  <a:moveTo>
                    <a:pt x="f5" y="f13"/>
                  </a:moveTo>
                  <a:cubicBezTo>
                    <a:pt x="f18" y="f13"/>
                    <a:pt x="f19" y="f20"/>
                    <a:pt x="f7" y="f21"/>
                  </a:cubicBezTo>
                  <a:cubicBezTo>
                    <a:pt x="f13" y="f22"/>
                    <a:pt x="f13" y="f23"/>
                    <a:pt x="f7" y="f24"/>
                  </a:cubicBezTo>
                  <a:cubicBezTo>
                    <a:pt x="f19" y="f25"/>
                    <a:pt x="f18" y="f10"/>
                    <a:pt x="f5" y="f10"/>
                  </a:cubicBezTo>
                  <a:cubicBezTo>
                    <a:pt x="f11" y="f10"/>
                    <a:pt x="f26" y="f25"/>
                    <a:pt x="f16" y="f24"/>
                  </a:cubicBezTo>
                  <a:cubicBezTo>
                    <a:pt x="f8" y="f23"/>
                    <a:pt x="f8" y="f22"/>
                    <a:pt x="f16" y="f21"/>
                  </a:cubicBezTo>
                  <a:cubicBezTo>
                    <a:pt x="f26" y="f20"/>
                    <a:pt x="f11" y="f13"/>
                    <a:pt x="f5" y="f13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007EDEB7-B176-4B9F-AAB8-B75067F978D3}"/>
                </a:ext>
              </a:extLst>
            </p:cNvPr>
            <p:cNvSpPr/>
            <p:nvPr/>
          </p:nvSpPr>
          <p:spPr>
            <a:xfrm>
              <a:off x="952503" y="4764"/>
              <a:ext cx="152403" cy="9080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2"/>
                <a:gd name="f5" fmla="val 15"/>
                <a:gd name="f6" fmla="val 189"/>
                <a:gd name="f7" fmla="val 81"/>
                <a:gd name="f8" fmla="val 6"/>
                <a:gd name="f9" fmla="val 192"/>
                <a:gd name="f10" fmla="*/ f0 1 96"/>
                <a:gd name="f11" fmla="*/ f1 1 572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2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2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8D2AE4BA-C565-48C3-89E9-474ACF8591B5}"/>
                </a:ext>
              </a:extLst>
            </p:cNvPr>
            <p:cNvSpPr/>
            <p:nvPr/>
          </p:nvSpPr>
          <p:spPr>
            <a:xfrm>
              <a:off x="866778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12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0" name="Freeform 21">
              <a:extLst>
                <a:ext uri="{FF2B5EF4-FFF2-40B4-BE49-F238E27FC236}">
                  <a16:creationId xmlns:a16="http://schemas.microsoft.com/office/drawing/2014/main" id="{8AC1A7CA-9974-4595-AA65-B1A0026581D4}"/>
                </a:ext>
              </a:extLst>
            </p:cNvPr>
            <p:cNvSpPr/>
            <p:nvPr/>
          </p:nvSpPr>
          <p:spPr>
            <a:xfrm>
              <a:off x="890589" y="1554159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4CD59BDE-4827-472A-ADB4-59325D229B74}"/>
                </a:ext>
              </a:extLst>
            </p:cNvPr>
            <p:cNvSpPr/>
            <p:nvPr/>
          </p:nvSpPr>
          <p:spPr>
            <a:xfrm>
              <a:off x="738185" y="5622929"/>
              <a:ext cx="338135" cy="121602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3"/>
                <a:gd name="f4" fmla="val 766"/>
                <a:gd name="f5" fmla="val 195"/>
                <a:gd name="f6" fmla="val 464"/>
                <a:gd name="f7" fmla="val 6"/>
                <a:gd name="f8" fmla="val 12"/>
                <a:gd name="f9" fmla="val 461"/>
                <a:gd name="f10" fmla="*/ f0 1 213"/>
                <a:gd name="f11" fmla="*/ f1 1 766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213"/>
                <a:gd name="f18" fmla="*/ f15 1 766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13" h="766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8397E30F-F0BE-4A70-9883-56B74F638916}"/>
                </a:ext>
              </a:extLst>
            </p:cNvPr>
            <p:cNvSpPr/>
            <p:nvPr/>
          </p:nvSpPr>
          <p:spPr>
            <a:xfrm>
              <a:off x="647696" y="5480054"/>
              <a:ext cx="157167" cy="15716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3"/>
                <a:gd name="f4" fmla="val 17"/>
                <a:gd name="f5" fmla="val 8"/>
                <a:gd name="f6" fmla="val 26"/>
                <a:gd name="f7" fmla="val 4"/>
                <a:gd name="f8" fmla="val 10"/>
                <a:gd name="f9" fmla="val 24"/>
                <a:gd name="f10" fmla="val 29"/>
                <a:gd name="f11" fmla="val 23"/>
                <a:gd name="f12" fmla="*/ f0 1 33"/>
                <a:gd name="f13" fmla="*/ f1 1 33"/>
                <a:gd name="f14" fmla="val f2"/>
                <a:gd name="f15" fmla="val f3"/>
                <a:gd name="f16" fmla="+- f15 0 f14"/>
                <a:gd name="f17" fmla="*/ f16 1 33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33" h="3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616D22E2-1A97-49EA-94F7-2217FD738110}"/>
                </a:ext>
              </a:extLst>
            </p:cNvPr>
            <p:cNvSpPr/>
            <p:nvPr/>
          </p:nvSpPr>
          <p:spPr>
            <a:xfrm>
              <a:off x="66678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2"/>
                <a:gd name="f8" fmla="val 4"/>
                <a:gd name="f9" fmla="val 12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5"/>
                    <a:pt x="f3" y="f4"/>
                  </a:cubicBezTo>
                  <a:cubicBezTo>
                    <a:pt x="f3" y="f6"/>
                    <a:pt x="f7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9"/>
                    <a:pt x="f8" y="f4"/>
                  </a:cubicBezTo>
                  <a:cubicBezTo>
                    <a:pt x="f8" y="f10"/>
                    <a:pt x="f9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7992D87D-DCA9-491C-BC60-4DF4BC58E775}"/>
                </a:ext>
              </a:extLst>
            </p:cNvPr>
            <p:cNvSpPr/>
            <p:nvPr/>
          </p:nvSpPr>
          <p:spPr>
            <a:xfrm>
              <a:off x="0" y="3897309"/>
              <a:ext cx="133346" cy="26670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4"/>
                <a:gd name="f4" fmla="val 168"/>
                <a:gd name="f5" fmla="val 69"/>
                <a:gd name="f6" fmla="val 6"/>
                <a:gd name="f7" fmla="val 12"/>
                <a:gd name="f8" fmla="val 162"/>
                <a:gd name="f9" fmla="*/ f0 1 84"/>
                <a:gd name="f10" fmla="*/ f1 1 168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84"/>
                <a:gd name="f17" fmla="*/ f14 1 168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84" h="168">
                  <a:moveTo>
                    <a:pt x="f5" y="f4"/>
                  </a:move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1728BBE5-C627-4FD2-949F-5DA426C592A1}"/>
                </a:ext>
              </a:extLst>
            </p:cNvPr>
            <p:cNvSpPr/>
            <p:nvPr/>
          </p:nvSpPr>
          <p:spPr>
            <a:xfrm>
              <a:off x="66678" y="4149720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749DA675-A47F-447C-B75A-11CB9777F0AD}"/>
                </a:ext>
              </a:extLst>
            </p:cNvPr>
            <p:cNvSpPr/>
            <p:nvPr/>
          </p:nvSpPr>
          <p:spPr>
            <a:xfrm>
              <a:off x="0" y="1644648"/>
              <a:ext cx="133346" cy="26987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4"/>
                <a:gd name="f4" fmla="val 170"/>
                <a:gd name="f5" fmla="val 12"/>
                <a:gd name="f6" fmla="val 164"/>
                <a:gd name="f7" fmla="val 69"/>
                <a:gd name="f8" fmla="val 6"/>
                <a:gd name="f9" fmla="*/ f0 1 84"/>
                <a:gd name="f10" fmla="*/ f1 1 170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84"/>
                <a:gd name="f17" fmla="*/ f14 1 170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84" h="170">
                  <a:moveTo>
                    <a:pt x="f5" y="f4"/>
                  </a:move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464CBD01-D679-47C2-9158-BE6DA53F87E6}"/>
                </a:ext>
              </a:extLst>
            </p:cNvPr>
            <p:cNvSpPr/>
            <p:nvPr/>
          </p:nvSpPr>
          <p:spPr>
            <a:xfrm>
              <a:off x="66678" y="1468434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AD09666A-0197-4E7B-80A8-CF3E8E85F102}"/>
                </a:ext>
              </a:extLst>
            </p:cNvPr>
            <p:cNvSpPr/>
            <p:nvPr/>
          </p:nvSpPr>
          <p:spPr>
            <a:xfrm>
              <a:off x="695328" y="4764"/>
              <a:ext cx="309560" cy="155892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95"/>
                <a:gd name="f4" fmla="val 982"/>
                <a:gd name="f5" fmla="val 177"/>
                <a:gd name="f6" fmla="val 805"/>
                <a:gd name="f7" fmla="val 629"/>
                <a:gd name="f8" fmla="val 18"/>
                <a:gd name="f9" fmla="val 623"/>
                <a:gd name="f10" fmla="val 796"/>
                <a:gd name="f11" fmla="*/ f0 1 195"/>
                <a:gd name="f12" fmla="*/ f1 1 982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195"/>
                <a:gd name="f19" fmla="*/ f16 1 982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195" h="982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2" y="f2"/>
                  </a:lnTo>
                  <a:lnTo>
                    <a:pt x="f8" y="f2"/>
                  </a:lnTo>
                  <a:lnTo>
                    <a:pt x="f8" y="f9"/>
                  </a:lnTo>
                  <a:lnTo>
                    <a:pt x="f3" y="f10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3A3CC32C-A5D6-4818-98F3-F75A18FD6377}"/>
                </a:ext>
              </a:extLst>
            </p:cNvPr>
            <p:cNvSpPr/>
            <p:nvPr/>
          </p:nvSpPr>
          <p:spPr>
            <a:xfrm>
              <a:off x="57150" y="4881560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78DBA1BE-0307-4E6F-95B0-15E41C192C39}"/>
                </a:ext>
              </a:extLst>
            </p:cNvPr>
            <p:cNvSpPr/>
            <p:nvPr/>
          </p:nvSpPr>
          <p:spPr>
            <a:xfrm>
              <a:off x="138110" y="5060947"/>
              <a:ext cx="304796" cy="1777995"/>
            </a:xfrm>
            <a:custGeom>
              <a:avLst/>
              <a:gdLst>
                <a:gd name="f0" fmla="val 360"/>
                <a:gd name="f1" fmla="val w"/>
                <a:gd name="f2" fmla="val h"/>
                <a:gd name="f3" fmla="val 0"/>
                <a:gd name="f4" fmla="val 192"/>
                <a:gd name="f5" fmla="val 1120"/>
                <a:gd name="f6" fmla="val 177"/>
                <a:gd name="f7" fmla="val 183"/>
                <a:gd name="f8" fmla="val 15"/>
                <a:gd name="f9" fmla="val 354"/>
                <a:gd name="f10" fmla="*/ f1 1 192"/>
                <a:gd name="f11" fmla="*/ f2 1 1120"/>
                <a:gd name="f12" fmla="val f3"/>
                <a:gd name="f13" fmla="val f4"/>
                <a:gd name="f14" fmla="val f5"/>
                <a:gd name="f15" fmla="+- f14 0 f12"/>
                <a:gd name="f16" fmla="+- f13 0 f12"/>
                <a:gd name="f17" fmla="*/ f16 1 192"/>
                <a:gd name="f18" fmla="*/ f15 1 1120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92" h="1120">
                  <a:moveTo>
                    <a:pt x="f4" y="f5"/>
                  </a:moveTo>
                  <a:lnTo>
                    <a:pt x="f6" y="f5"/>
                  </a:lnTo>
                  <a:lnTo>
                    <a:pt x="f6" y="f0"/>
                  </a:lnTo>
                  <a:lnTo>
                    <a:pt x="f3" y="f7"/>
                  </a:lnTo>
                  <a:lnTo>
                    <a:pt x="f3" y="f3"/>
                  </a:lnTo>
                  <a:lnTo>
                    <a:pt x="f8" y="f3"/>
                  </a:lnTo>
                  <a:lnTo>
                    <a:pt x="f8" y="f6"/>
                  </a:lnTo>
                  <a:lnTo>
                    <a:pt x="f4" y="f9"/>
                  </a:lnTo>
                  <a:lnTo>
                    <a:pt x="f4" y="f5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7D7244D8-4D43-49C8-A975-DA002055ED68}"/>
                </a:ext>
              </a:extLst>
            </p:cNvPr>
            <p:cNvSpPr/>
            <p:nvPr/>
          </p:nvSpPr>
          <p:spPr>
            <a:xfrm>
              <a:off x="561971" y="643096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" name="Rectangle 33">
              <a:extLst>
                <a:ext uri="{FF2B5EF4-FFF2-40B4-BE49-F238E27FC236}">
                  <a16:creationId xmlns:a16="http://schemas.microsoft.com/office/drawing/2014/main" id="{1687A7D7-2D9D-4D6A-BAB6-34D0C3AFC7C9}"/>
                </a:ext>
              </a:extLst>
            </p:cNvPr>
            <p:cNvSpPr/>
            <p:nvPr/>
          </p:nvSpPr>
          <p:spPr>
            <a:xfrm>
              <a:off x="642942" y="6610353"/>
              <a:ext cx="23810" cy="242892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114B2E16-A8A8-4242-8C23-2BA3BF5531F6}"/>
                </a:ext>
              </a:extLst>
            </p:cNvPr>
            <p:cNvSpPr/>
            <p:nvPr/>
          </p:nvSpPr>
          <p:spPr>
            <a:xfrm>
              <a:off x="76196" y="643096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2"/>
                <a:gd name="f8" fmla="val 4"/>
                <a:gd name="f9" fmla="val 12"/>
                <a:gd name="f10" fmla="val 11"/>
                <a:gd name="f11" fmla="val 29"/>
                <a:gd name="f12" fmla="val 36"/>
                <a:gd name="f13" fmla="*/ f0 1 40"/>
                <a:gd name="f14" fmla="*/ f1 1 40"/>
                <a:gd name="f15" fmla="val f2"/>
                <a:gd name="f16" fmla="val f3"/>
                <a:gd name="f17" fmla="+- f16 0 f15"/>
                <a:gd name="f18" fmla="*/ f17 1 40"/>
                <a:gd name="f19" fmla="*/ 0 1 f18"/>
                <a:gd name="f20" fmla="*/ f16 1 f18"/>
                <a:gd name="f21" fmla="*/ f19 f13 1"/>
                <a:gd name="f22" fmla="*/ f20 f13 1"/>
                <a:gd name="f23" fmla="*/ f20 f14 1"/>
                <a:gd name="f24" fmla="*/ f1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5"/>
                    <a:pt x="f3" y="f4"/>
                  </a:cubicBezTo>
                  <a:cubicBezTo>
                    <a:pt x="f3" y="f6"/>
                    <a:pt x="f7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10"/>
                    <a:pt x="f8" y="f4"/>
                  </a:cubicBezTo>
                  <a:cubicBezTo>
                    <a:pt x="f8" y="f11"/>
                    <a:pt x="f9" y="f12"/>
                    <a:pt x="f4" y="f12"/>
                  </a:cubicBezTo>
                  <a:cubicBezTo>
                    <a:pt x="f11" y="f12"/>
                    <a:pt x="f12" y="f11"/>
                    <a:pt x="f12" y="f4"/>
                  </a:cubicBezTo>
                  <a:cubicBezTo>
                    <a:pt x="f12" y="f10"/>
                    <a:pt x="f11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38911C59-204B-4691-874A-D87B5976BC2A}"/>
                </a:ext>
              </a:extLst>
            </p:cNvPr>
            <p:cNvSpPr/>
            <p:nvPr/>
          </p:nvSpPr>
          <p:spPr>
            <a:xfrm>
              <a:off x="0" y="5978520"/>
              <a:ext cx="190496" cy="46196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0"/>
                <a:gd name="f4" fmla="val 291"/>
                <a:gd name="f5" fmla="val 105"/>
                <a:gd name="f6" fmla="val 114"/>
                <a:gd name="f7" fmla="val 9"/>
                <a:gd name="f8" fmla="val 12"/>
                <a:gd name="f9" fmla="val 108"/>
                <a:gd name="f10" fmla="*/ f0 1 120"/>
                <a:gd name="f11" fmla="*/ f1 1 291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120"/>
                <a:gd name="f18" fmla="*/ f15 1 291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20" h="291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5A6CFFD4-72FE-437C-B260-38B84D773819}"/>
                </a:ext>
              </a:extLst>
            </p:cNvPr>
            <p:cNvSpPr/>
            <p:nvPr/>
          </p:nvSpPr>
          <p:spPr>
            <a:xfrm>
              <a:off x="1014417" y="1801816"/>
              <a:ext cx="214317" cy="75565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35"/>
                <a:gd name="f4" fmla="val 476"/>
                <a:gd name="f5" fmla="val 12"/>
                <a:gd name="f6" fmla="val 128"/>
                <a:gd name="f7" fmla="val 126"/>
                <a:gd name="f8" fmla="val 9"/>
                <a:gd name="f9" fmla="val 131"/>
                <a:gd name="f10" fmla="*/ f0 1 135"/>
                <a:gd name="f11" fmla="*/ f1 1 476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135"/>
                <a:gd name="f18" fmla="*/ f15 1 476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35" h="476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F58A35AB-92C6-4949-AC40-88342E5BBEED}"/>
                </a:ext>
              </a:extLst>
            </p:cNvPr>
            <p:cNvSpPr/>
            <p:nvPr/>
          </p:nvSpPr>
          <p:spPr>
            <a:xfrm>
              <a:off x="938210" y="2547939"/>
              <a:ext cx="166685" cy="16034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5"/>
                <a:gd name="f4" fmla="val 34"/>
                <a:gd name="f5" fmla="val 18"/>
                <a:gd name="f6" fmla="val 8"/>
                <a:gd name="f7" fmla="val 26"/>
                <a:gd name="f8" fmla="val 17"/>
                <a:gd name="f9" fmla="val 7"/>
                <a:gd name="f10" fmla="val 27"/>
                <a:gd name="f11" fmla="val 4"/>
                <a:gd name="f12" fmla="val 10"/>
                <a:gd name="f13" fmla="val 24"/>
                <a:gd name="f14" fmla="val 30"/>
                <a:gd name="f15" fmla="val 25"/>
                <a:gd name="f16" fmla="val 31"/>
                <a:gd name="f17" fmla="*/ f0 1 35"/>
                <a:gd name="f18" fmla="*/ f1 1 34"/>
                <a:gd name="f19" fmla="val f2"/>
                <a:gd name="f20" fmla="val f3"/>
                <a:gd name="f21" fmla="val f4"/>
                <a:gd name="f22" fmla="+- f21 0 f19"/>
                <a:gd name="f23" fmla="+- f20 0 f19"/>
                <a:gd name="f24" fmla="*/ f23 1 35"/>
                <a:gd name="f25" fmla="*/ f22 1 34"/>
                <a:gd name="f26" fmla="*/ 0 1 f24"/>
                <a:gd name="f27" fmla="*/ f20 1 f24"/>
                <a:gd name="f28" fmla="*/ 0 1 f25"/>
                <a:gd name="f29" fmla="*/ f21 1 f25"/>
                <a:gd name="f30" fmla="*/ f26 f17 1"/>
                <a:gd name="f31" fmla="*/ f27 f17 1"/>
                <a:gd name="f32" fmla="*/ f29 f18 1"/>
                <a:gd name="f33" fmla="*/ f2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0" t="f33" r="f31" b="f32"/>
              <a:pathLst>
                <a:path w="35" h="34">
                  <a:moveTo>
                    <a:pt x="f5" y="f4"/>
                  </a:moveTo>
                  <a:cubicBezTo>
                    <a:pt x="f6" y="f4"/>
                    <a:pt x="f2" y="f7"/>
                    <a:pt x="f2" y="f8"/>
                  </a:cubicBezTo>
                  <a:cubicBezTo>
                    <a:pt x="f2" y="f9"/>
                    <a:pt x="f6" y="f2"/>
                    <a:pt x="f5" y="f2"/>
                  </a:cubicBezTo>
                  <a:cubicBezTo>
                    <a:pt x="f10" y="f2"/>
                    <a:pt x="f3" y="f9"/>
                    <a:pt x="f3" y="f8"/>
                  </a:cubicBezTo>
                  <a:cubicBezTo>
                    <a:pt x="f3" y="f7"/>
                    <a:pt x="f10" y="f4"/>
                    <a:pt x="f5" y="f4"/>
                  </a:cubicBezTo>
                  <a:close/>
                  <a:moveTo>
                    <a:pt x="f5" y="f11"/>
                  </a:moveTo>
                  <a:cubicBezTo>
                    <a:pt x="f12" y="f11"/>
                    <a:pt x="f11" y="f12"/>
                    <a:pt x="f11" y="f8"/>
                  </a:cubicBezTo>
                  <a:cubicBezTo>
                    <a:pt x="f11" y="f13"/>
                    <a:pt x="f12" y="f14"/>
                    <a:pt x="f5" y="f14"/>
                  </a:cubicBezTo>
                  <a:cubicBezTo>
                    <a:pt x="f15" y="f14"/>
                    <a:pt x="f16" y="f13"/>
                    <a:pt x="f16" y="f8"/>
                  </a:cubicBezTo>
                  <a:cubicBezTo>
                    <a:pt x="f16" y="f12"/>
                    <a:pt x="f15" y="f11"/>
                    <a:pt x="f5" y="f11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4B4DDCE8-3377-4E8E-86BF-23CA5B63E693}"/>
                </a:ext>
              </a:extLst>
            </p:cNvPr>
            <p:cNvSpPr/>
            <p:nvPr/>
          </p:nvSpPr>
          <p:spPr>
            <a:xfrm>
              <a:off x="595310" y="4764"/>
              <a:ext cx="638178" cy="402590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2"/>
                <a:gd name="f4" fmla="val 2536"/>
                <a:gd name="f5" fmla="val 387"/>
                <a:gd name="f6" fmla="val 2311"/>
                <a:gd name="f7" fmla="val 1925"/>
                <a:gd name="f8" fmla="val 15"/>
                <a:gd name="f9" fmla="val 1916"/>
                <a:gd name="f10" fmla="val 2302"/>
                <a:gd name="f11" fmla="*/ f0 1 402"/>
                <a:gd name="f12" fmla="*/ f1 1 2536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402"/>
                <a:gd name="f19" fmla="*/ f16 1 2536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402" h="2536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2" y="f2"/>
                  </a:lnTo>
                  <a:lnTo>
                    <a:pt x="f8" y="f2"/>
                  </a:lnTo>
                  <a:lnTo>
                    <a:pt x="f8" y="f9"/>
                  </a:lnTo>
                  <a:lnTo>
                    <a:pt x="f3" y="f10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8" name="Freeform 39">
              <a:extLst>
                <a:ext uri="{FF2B5EF4-FFF2-40B4-BE49-F238E27FC236}">
                  <a16:creationId xmlns:a16="http://schemas.microsoft.com/office/drawing/2014/main" id="{6358790E-4751-4D89-994E-405B8BEB101A}"/>
                </a:ext>
              </a:extLst>
            </p:cNvPr>
            <p:cNvSpPr/>
            <p:nvPr/>
          </p:nvSpPr>
          <p:spPr>
            <a:xfrm>
              <a:off x="1223960" y="1382709"/>
              <a:ext cx="142875" cy="47624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0"/>
                <a:gd name="f4" fmla="val 300"/>
                <a:gd name="f5" fmla="val 78"/>
                <a:gd name="f6" fmla="val 84"/>
                <a:gd name="f7" fmla="val 9"/>
                <a:gd name="f8" fmla="val 81"/>
                <a:gd name="f9" fmla="*/ f0 1 90"/>
                <a:gd name="f10" fmla="*/ f1 1 300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90"/>
                <a:gd name="f17" fmla="*/ f14 1 300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90" h="300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9" name="Freeform 40">
              <a:extLst>
                <a:ext uri="{FF2B5EF4-FFF2-40B4-BE49-F238E27FC236}">
                  <a16:creationId xmlns:a16="http://schemas.microsoft.com/office/drawing/2014/main" id="{7C09469F-C6D6-40ED-9BEE-52A563EEC2EF}"/>
                </a:ext>
              </a:extLst>
            </p:cNvPr>
            <p:cNvSpPr/>
            <p:nvPr/>
          </p:nvSpPr>
          <p:spPr>
            <a:xfrm>
              <a:off x="1300167" y="1849438"/>
              <a:ext cx="109535" cy="1079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2"/>
                <a:gd name="f5" fmla="val 5"/>
                <a:gd name="f6" fmla="val 18"/>
                <a:gd name="f7" fmla="val 4"/>
                <a:gd name="f8" fmla="val 8"/>
                <a:gd name="f9" fmla="val 16"/>
                <a:gd name="f10" fmla="val 19"/>
                <a:gd name="f11" fmla="*/ f0 1 23"/>
                <a:gd name="f12" fmla="*/ f1 1 23"/>
                <a:gd name="f13" fmla="val f2"/>
                <a:gd name="f14" fmla="val f3"/>
                <a:gd name="f15" fmla="+- f14 0 f13"/>
                <a:gd name="f16" fmla="*/ f15 1 23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0" name="Freeform 41">
              <a:extLst>
                <a:ext uri="{FF2B5EF4-FFF2-40B4-BE49-F238E27FC236}">
                  <a16:creationId xmlns:a16="http://schemas.microsoft.com/office/drawing/2014/main" id="{F8EAA99A-66BA-4550-BDB5-359BE6606119}"/>
                </a:ext>
              </a:extLst>
            </p:cNvPr>
            <p:cNvSpPr/>
            <p:nvPr/>
          </p:nvSpPr>
          <p:spPr>
            <a:xfrm>
              <a:off x="280985" y="3417890"/>
              <a:ext cx="142875" cy="47466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0"/>
                <a:gd name="f4" fmla="val 299"/>
                <a:gd name="f5" fmla="val 12"/>
                <a:gd name="f6" fmla="val 80"/>
                <a:gd name="f7" fmla="val 81"/>
                <a:gd name="f8" fmla="val 8"/>
                <a:gd name="f9" fmla="val 83"/>
                <a:gd name="f10" fmla="*/ f0 1 90"/>
                <a:gd name="f11" fmla="*/ f1 1 299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0"/>
                <a:gd name="f18" fmla="*/ f15 1 299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0" h="299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1" name="Freeform 42">
              <a:extLst>
                <a:ext uri="{FF2B5EF4-FFF2-40B4-BE49-F238E27FC236}">
                  <a16:creationId xmlns:a16="http://schemas.microsoft.com/office/drawing/2014/main" id="{5BDD23F5-9DB6-402F-9EDF-F6924823BC07}"/>
                </a:ext>
              </a:extLst>
            </p:cNvPr>
            <p:cNvSpPr/>
            <p:nvPr/>
          </p:nvSpPr>
          <p:spPr>
            <a:xfrm>
              <a:off x="238128" y="3883027"/>
              <a:ext cx="109535" cy="1095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1"/>
                <a:gd name="f5" fmla="val 5"/>
                <a:gd name="f6" fmla="val 18"/>
                <a:gd name="f7" fmla="val 12"/>
                <a:gd name="f8" fmla="val 17"/>
                <a:gd name="f9" fmla="val 4"/>
                <a:gd name="f10" fmla="val 7"/>
                <a:gd name="f11" fmla="val 8"/>
                <a:gd name="f12" fmla="val 16"/>
                <a:gd name="f13" fmla="val 19"/>
                <a:gd name="f14" fmla="val 15"/>
                <a:gd name="f15" fmla="*/ f0 1 23"/>
                <a:gd name="f16" fmla="*/ f1 1 23"/>
                <a:gd name="f17" fmla="val f2"/>
                <a:gd name="f18" fmla="val f3"/>
                <a:gd name="f19" fmla="+- f18 0 f17"/>
                <a:gd name="f20" fmla="*/ f19 1 23"/>
                <a:gd name="f21" fmla="*/ 0 1 f20"/>
                <a:gd name="f22" fmla="*/ f18 1 f20"/>
                <a:gd name="f23" fmla="*/ f21 f15 1"/>
                <a:gd name="f24" fmla="*/ f22 f15 1"/>
                <a:gd name="f25" fmla="*/ f22 f16 1"/>
                <a:gd name="f26" fmla="*/ f2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7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8" y="f2"/>
                    <a:pt x="f3" y="f5"/>
                    <a:pt x="f3" y="f7"/>
                  </a:cubicBezTo>
                  <a:cubicBezTo>
                    <a:pt x="f3" y="f6"/>
                    <a:pt x="f8" y="f3"/>
                    <a:pt x="f4" y="f3"/>
                  </a:cubicBezTo>
                  <a:close/>
                  <a:moveTo>
                    <a:pt x="f4" y="f9"/>
                  </a:moveTo>
                  <a:cubicBezTo>
                    <a:pt x="f10" y="f9"/>
                    <a:pt x="f9" y="f11"/>
                    <a:pt x="f9" y="f7"/>
                  </a:cubicBezTo>
                  <a:cubicBezTo>
                    <a:pt x="f9" y="f12"/>
                    <a:pt x="f10" y="f13"/>
                    <a:pt x="f4" y="f13"/>
                  </a:cubicBezTo>
                  <a:cubicBezTo>
                    <a:pt x="f14" y="f13"/>
                    <a:pt x="f13" y="f12"/>
                    <a:pt x="f13" y="f7"/>
                  </a:cubicBezTo>
                  <a:cubicBezTo>
                    <a:pt x="f13" y="f11"/>
                    <a:pt x="f14" y="f9"/>
                    <a:pt x="f4" y="f9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F583692E-8CD2-440D-8C08-22F11239666E}"/>
                </a:ext>
              </a:extLst>
            </p:cNvPr>
            <p:cNvSpPr/>
            <p:nvPr/>
          </p:nvSpPr>
          <p:spPr>
            <a:xfrm>
              <a:off x="4764" y="2166935"/>
              <a:ext cx="114300" cy="4524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72"/>
                <a:gd name="f4" fmla="val 285"/>
                <a:gd name="f5" fmla="val 6"/>
                <a:gd name="f6" fmla="val 276"/>
                <a:gd name="f7" fmla="val 60"/>
                <a:gd name="f8" fmla="val 216"/>
                <a:gd name="f9" fmla="val 222"/>
                <a:gd name="f10" fmla="*/ f0 1 72"/>
                <a:gd name="f11" fmla="*/ f1 1 28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72"/>
                <a:gd name="f18" fmla="*/ f15 1 28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72" h="285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F3DB46C4-1AF6-44FE-9544-1A9EFAB90488}"/>
                </a:ext>
              </a:extLst>
            </p:cNvPr>
            <p:cNvSpPr/>
            <p:nvPr/>
          </p:nvSpPr>
          <p:spPr>
            <a:xfrm>
              <a:off x="52385" y="2066928"/>
              <a:ext cx="109535" cy="1095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2"/>
                <a:gd name="f5" fmla="val 5"/>
                <a:gd name="f6" fmla="val 18"/>
                <a:gd name="f7" fmla="val 4"/>
                <a:gd name="f8" fmla="val 8"/>
                <a:gd name="f9" fmla="val 16"/>
                <a:gd name="f10" fmla="val 19"/>
                <a:gd name="f11" fmla="*/ f0 1 23"/>
                <a:gd name="f12" fmla="*/ f1 1 23"/>
                <a:gd name="f13" fmla="val f2"/>
                <a:gd name="f14" fmla="val f3"/>
                <a:gd name="f15" fmla="+- f14 0 f13"/>
                <a:gd name="f16" fmla="*/ f15 1 23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4" name="Rectangle 45">
              <a:extLst>
                <a:ext uri="{FF2B5EF4-FFF2-40B4-BE49-F238E27FC236}">
                  <a16:creationId xmlns:a16="http://schemas.microsoft.com/office/drawing/2014/main" id="{82B32D08-6DBF-42B9-83A4-4B3030F56F5A}"/>
                </a:ext>
              </a:extLst>
            </p:cNvPr>
            <p:cNvSpPr/>
            <p:nvPr/>
          </p:nvSpPr>
          <p:spPr>
            <a:xfrm>
              <a:off x="1228725" y="4662489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0AAE9FD9-9793-4B51-817C-D8F13381CE03}"/>
                </a:ext>
              </a:extLst>
            </p:cNvPr>
            <p:cNvSpPr/>
            <p:nvPr/>
          </p:nvSpPr>
          <p:spPr>
            <a:xfrm>
              <a:off x="1319214" y="5041901"/>
              <a:ext cx="371475" cy="180181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1135"/>
                <a:gd name="f5" fmla="val 15"/>
                <a:gd name="f6" fmla="val 515"/>
                <a:gd name="f7" fmla="val 512"/>
                <a:gd name="f8" fmla="val 219"/>
                <a:gd name="f9" fmla="val 6"/>
                <a:gd name="f10" fmla="val 518"/>
                <a:gd name="f11" fmla="*/ f0 1 234"/>
                <a:gd name="f12" fmla="*/ f1 1 1135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234"/>
                <a:gd name="f19" fmla="*/ f16 1 1135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234" h="1135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5" y="f10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5AB2889B-D1B4-4197-9460-E3B1FEB4541B}"/>
                </a:ext>
              </a:extLst>
            </p:cNvPr>
            <p:cNvSpPr/>
            <p:nvPr/>
          </p:nvSpPr>
          <p:spPr>
            <a:xfrm>
              <a:off x="1147764" y="448151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7" name="Freeform 48">
              <a:extLst>
                <a:ext uri="{FF2B5EF4-FFF2-40B4-BE49-F238E27FC236}">
                  <a16:creationId xmlns:a16="http://schemas.microsoft.com/office/drawing/2014/main" id="{77BD1F03-51BD-4D33-B691-061442F379C7}"/>
                </a:ext>
              </a:extLst>
            </p:cNvPr>
            <p:cNvSpPr/>
            <p:nvPr/>
          </p:nvSpPr>
          <p:spPr>
            <a:xfrm>
              <a:off x="819146" y="3983034"/>
              <a:ext cx="347664" cy="286067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9"/>
                <a:gd name="f4" fmla="val 1802"/>
                <a:gd name="f5" fmla="val 201"/>
                <a:gd name="f6" fmla="val 1185"/>
                <a:gd name="f7" fmla="val 3"/>
                <a:gd name="f8" fmla="val 15"/>
                <a:gd name="f9" fmla="*/ f0 1 219"/>
                <a:gd name="f10" fmla="*/ f1 1 1802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219"/>
                <a:gd name="f17" fmla="*/ f14 1 1802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219" h="1802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6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8" name="Freeform 49">
              <a:extLst>
                <a:ext uri="{FF2B5EF4-FFF2-40B4-BE49-F238E27FC236}">
                  <a16:creationId xmlns:a16="http://schemas.microsoft.com/office/drawing/2014/main" id="{890FF787-807F-43FB-8435-792D7943FCAA}"/>
                </a:ext>
              </a:extLst>
            </p:cNvPr>
            <p:cNvSpPr/>
            <p:nvPr/>
          </p:nvSpPr>
          <p:spPr>
            <a:xfrm>
              <a:off x="728667" y="380682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9" name="Freeform 50">
              <a:extLst>
                <a:ext uri="{FF2B5EF4-FFF2-40B4-BE49-F238E27FC236}">
                  <a16:creationId xmlns:a16="http://schemas.microsoft.com/office/drawing/2014/main" id="{3C255F3E-6DB9-4C44-B021-6CC2A489CF4E}"/>
                </a:ext>
              </a:extLst>
            </p:cNvPr>
            <p:cNvSpPr/>
            <p:nvPr/>
          </p:nvSpPr>
          <p:spPr>
            <a:xfrm>
              <a:off x="1624010" y="486727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0" name="Freeform 51">
              <a:extLst>
                <a:ext uri="{FF2B5EF4-FFF2-40B4-BE49-F238E27FC236}">
                  <a16:creationId xmlns:a16="http://schemas.microsoft.com/office/drawing/2014/main" id="{0E20999D-654E-46BB-A216-0A8F63AC56C4}"/>
                </a:ext>
              </a:extLst>
            </p:cNvPr>
            <p:cNvSpPr/>
            <p:nvPr/>
          </p:nvSpPr>
          <p:spPr>
            <a:xfrm>
              <a:off x="1404939" y="5422904"/>
              <a:ext cx="371475" cy="142557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898"/>
                <a:gd name="f5" fmla="val 18"/>
                <a:gd name="f6" fmla="val 515"/>
                <a:gd name="f7" fmla="val 512"/>
                <a:gd name="f8" fmla="val 222"/>
                <a:gd name="f9" fmla="val 6"/>
                <a:gd name="f10" fmla="val 518"/>
                <a:gd name="f11" fmla="*/ f0 1 234"/>
                <a:gd name="f12" fmla="*/ f1 1 898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234"/>
                <a:gd name="f19" fmla="*/ f16 1 898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234" h="898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5" y="f10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1" name="Freeform 52">
              <a:extLst>
                <a:ext uri="{FF2B5EF4-FFF2-40B4-BE49-F238E27FC236}">
                  <a16:creationId xmlns:a16="http://schemas.microsoft.com/office/drawing/2014/main" id="{BFF81B23-E770-40DF-9E31-649851D2D1FF}"/>
                </a:ext>
              </a:extLst>
            </p:cNvPr>
            <p:cNvSpPr/>
            <p:nvPr/>
          </p:nvSpPr>
          <p:spPr>
            <a:xfrm>
              <a:off x="1666878" y="5945191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15"/>
                <a:gd name="f6" fmla="val 569"/>
                <a:gd name="f7" fmla="val 81"/>
                <a:gd name="f8" fmla="val 383"/>
                <a:gd name="f9" fmla="val 386"/>
                <a:gd name="f10" fmla="*/ f0 1 96"/>
                <a:gd name="f11" fmla="*/ f1 1 57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5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2" name="Freeform 53">
              <a:extLst>
                <a:ext uri="{FF2B5EF4-FFF2-40B4-BE49-F238E27FC236}">
                  <a16:creationId xmlns:a16="http://schemas.microsoft.com/office/drawing/2014/main" id="{4C79A287-E6EA-4A7C-B7F0-CE424F06C750}"/>
                </a:ext>
              </a:extLst>
            </p:cNvPr>
            <p:cNvSpPr/>
            <p:nvPr/>
          </p:nvSpPr>
          <p:spPr>
            <a:xfrm>
              <a:off x="1709735" y="52466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3" name="Freeform 54">
              <a:extLst>
                <a:ext uri="{FF2B5EF4-FFF2-40B4-BE49-F238E27FC236}">
                  <a16:creationId xmlns:a16="http://schemas.microsoft.com/office/drawing/2014/main" id="{B3939F68-C81E-4A77-97C6-216A1B4C1747}"/>
                </a:ext>
              </a:extLst>
            </p:cNvPr>
            <p:cNvSpPr/>
            <p:nvPr/>
          </p:nvSpPr>
          <p:spPr>
            <a:xfrm>
              <a:off x="1709735" y="57642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4" name="Freeform 55">
              <a:extLst>
                <a:ext uri="{FF2B5EF4-FFF2-40B4-BE49-F238E27FC236}">
                  <a16:creationId xmlns:a16="http://schemas.microsoft.com/office/drawing/2014/main" id="{4BC5917C-B25C-4F60-9937-BDEC77BEBFB3}"/>
                </a:ext>
              </a:extLst>
            </p:cNvPr>
            <p:cNvSpPr/>
            <p:nvPr/>
          </p:nvSpPr>
          <p:spPr>
            <a:xfrm>
              <a:off x="1766885" y="6330948"/>
              <a:ext cx="419096" cy="52705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4"/>
                <a:gd name="f4" fmla="val 332"/>
                <a:gd name="f5" fmla="val 12"/>
                <a:gd name="f6" fmla="val 326"/>
                <a:gd name="f7" fmla="val 45"/>
                <a:gd name="f8" fmla="val 206"/>
                <a:gd name="f9" fmla="val 255"/>
                <a:gd name="f10" fmla="val 60"/>
                <a:gd name="f11" fmla="val 215"/>
                <a:gd name="f12" fmla="*/ f0 1 264"/>
                <a:gd name="f13" fmla="*/ f1 1 332"/>
                <a:gd name="f14" fmla="val f2"/>
                <a:gd name="f15" fmla="val f3"/>
                <a:gd name="f16" fmla="val f4"/>
                <a:gd name="f17" fmla="+- f16 0 f14"/>
                <a:gd name="f18" fmla="+- f15 0 f14"/>
                <a:gd name="f19" fmla="*/ f18 1 264"/>
                <a:gd name="f20" fmla="*/ f17 1 332"/>
                <a:gd name="f21" fmla="*/ 0 1 f19"/>
                <a:gd name="f22" fmla="*/ f15 1 f19"/>
                <a:gd name="f23" fmla="*/ 0 1 f20"/>
                <a:gd name="f24" fmla="*/ f16 1 f20"/>
                <a:gd name="f25" fmla="*/ f21 f12 1"/>
                <a:gd name="f26" fmla="*/ f22 f12 1"/>
                <a:gd name="f27" fmla="*/ f24 f13 1"/>
                <a:gd name="f28" fmla="*/ f2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5" t="f28" r="f26" b="f27"/>
              <a:pathLst>
                <a:path w="264" h="332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9" y="f2"/>
                  </a:lnTo>
                  <a:lnTo>
                    <a:pt x="f3" y="f5"/>
                  </a:lnTo>
                  <a:lnTo>
                    <a:pt x="f10" y="f11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5" name="Freeform 56">
              <a:extLst>
                <a:ext uri="{FF2B5EF4-FFF2-40B4-BE49-F238E27FC236}">
                  <a16:creationId xmlns:a16="http://schemas.microsoft.com/office/drawing/2014/main" id="{95368882-3746-49DC-848D-73481E024B0D}"/>
                </a:ext>
              </a:extLst>
            </p:cNvPr>
            <p:cNvSpPr/>
            <p:nvPr/>
          </p:nvSpPr>
          <p:spPr>
            <a:xfrm>
              <a:off x="2147889" y="6221413"/>
              <a:ext cx="157167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3"/>
                <a:gd name="f4" fmla="val 31"/>
                <a:gd name="f5" fmla="val 16"/>
                <a:gd name="f6" fmla="val 12"/>
                <a:gd name="f7" fmla="val 8"/>
                <a:gd name="f8" fmla="val 29"/>
                <a:gd name="f9" fmla="val 5"/>
                <a:gd name="f10" fmla="val 26"/>
                <a:gd name="f11" fmla="val 2"/>
                <a:gd name="f12" fmla="val 24"/>
                <a:gd name="f13" fmla="val 20"/>
                <a:gd name="f14" fmla="val 15"/>
                <a:gd name="f15" fmla="val 11"/>
                <a:gd name="f16" fmla="val 7"/>
                <a:gd name="f17" fmla="val 4"/>
                <a:gd name="f18" fmla="val 1"/>
                <a:gd name="f19" fmla="val 27"/>
                <a:gd name="f20" fmla="val 10"/>
                <a:gd name="f21" fmla="val 13"/>
                <a:gd name="f22" fmla="val 6"/>
                <a:gd name="f23" fmla="val 9"/>
                <a:gd name="f24" fmla="val 19"/>
                <a:gd name="f25" fmla="val 21"/>
                <a:gd name="f26" fmla="val 22"/>
                <a:gd name="f27" fmla="*/ f0 1 33"/>
                <a:gd name="f28" fmla="*/ f1 1 31"/>
                <a:gd name="f29" fmla="val f2"/>
                <a:gd name="f30" fmla="val f3"/>
                <a:gd name="f31" fmla="val f4"/>
                <a:gd name="f32" fmla="+- f31 0 f29"/>
                <a:gd name="f33" fmla="+- f30 0 f29"/>
                <a:gd name="f34" fmla="*/ f33 1 33"/>
                <a:gd name="f35" fmla="*/ f32 1 31"/>
                <a:gd name="f36" fmla="*/ 0 1 f34"/>
                <a:gd name="f37" fmla="*/ f30 1 f34"/>
                <a:gd name="f38" fmla="*/ 0 1 f35"/>
                <a:gd name="f39" fmla="*/ f31 1 f35"/>
                <a:gd name="f40" fmla="*/ f36 f27 1"/>
                <a:gd name="f41" fmla="*/ f37 f27 1"/>
                <a:gd name="f42" fmla="*/ f39 f28 1"/>
                <a:gd name="f43" fmla="*/ f3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3" r="f41" b="f42"/>
              <a:pathLst>
                <a:path w="33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11" y="f12"/>
                    <a:pt x="f2" y="f13"/>
                    <a:pt x="f2" y="f14"/>
                  </a:cubicBezTo>
                  <a:cubicBezTo>
                    <a:pt x="f2" y="f15"/>
                    <a:pt x="f11" y="f16"/>
                    <a:pt x="f9" y="f17"/>
                  </a:cubicBezTo>
                  <a:cubicBezTo>
                    <a:pt x="f7" y="f18"/>
                    <a:pt x="f6" y="f2"/>
                    <a:pt x="f5" y="f2"/>
                  </a:cubicBezTo>
                  <a:cubicBezTo>
                    <a:pt x="f13" y="f2"/>
                    <a:pt x="f12" y="f18"/>
                    <a:pt x="f19" y="f17"/>
                  </a:cubicBezTo>
                  <a:cubicBezTo>
                    <a:pt x="f3" y="f20"/>
                    <a:pt x="f3" y="f13"/>
                    <a:pt x="f19" y="f10"/>
                  </a:cubicBezTo>
                  <a:cubicBezTo>
                    <a:pt x="f12" y="f8"/>
                    <a:pt x="f13" y="f4"/>
                    <a:pt x="f5" y="f4"/>
                  </a:cubicBezTo>
                  <a:close/>
                  <a:moveTo>
                    <a:pt x="f5" y="f17"/>
                  </a:moveTo>
                  <a:cubicBezTo>
                    <a:pt x="f21" y="f17"/>
                    <a:pt x="f20" y="f9"/>
                    <a:pt x="f7" y="f16"/>
                  </a:cubicBezTo>
                  <a:cubicBezTo>
                    <a:pt x="f22" y="f23"/>
                    <a:pt x="f17" y="f6"/>
                    <a:pt x="f17" y="f14"/>
                  </a:cubicBezTo>
                  <a:cubicBezTo>
                    <a:pt x="f17" y="f24"/>
                    <a:pt x="f22" y="f25"/>
                    <a:pt x="f7" y="f12"/>
                  </a:cubicBezTo>
                  <a:cubicBezTo>
                    <a:pt x="f20" y="f10"/>
                    <a:pt x="f21" y="f19"/>
                    <a:pt x="f5" y="f19"/>
                  </a:cubicBezTo>
                  <a:cubicBezTo>
                    <a:pt x="f24" y="f19"/>
                    <a:pt x="f26" y="f10"/>
                    <a:pt x="f12" y="f12"/>
                  </a:cubicBezTo>
                  <a:cubicBezTo>
                    <a:pt x="f8" y="f24"/>
                    <a:pt x="f8" y="f6"/>
                    <a:pt x="f12" y="f16"/>
                  </a:cubicBezTo>
                  <a:cubicBezTo>
                    <a:pt x="f26" y="f9"/>
                    <a:pt x="f24" y="f17"/>
                    <a:pt x="f5" y="f1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6" name="Freeform 57">
              <a:extLst>
                <a:ext uri="{FF2B5EF4-FFF2-40B4-BE49-F238E27FC236}">
                  <a16:creationId xmlns:a16="http://schemas.microsoft.com/office/drawing/2014/main" id="{0D64057C-C326-497B-9A13-196F7137EE92}"/>
                </a:ext>
              </a:extLst>
            </p:cNvPr>
            <p:cNvSpPr/>
            <p:nvPr/>
          </p:nvSpPr>
          <p:spPr>
            <a:xfrm>
              <a:off x="504821" y="9528"/>
              <a:ext cx="233364" cy="51038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47"/>
                <a:gd name="f4" fmla="val 3215"/>
                <a:gd name="f5" fmla="val 132"/>
                <a:gd name="f6" fmla="val 129"/>
                <a:gd name="f7" fmla="val 2754"/>
                <a:gd name="f8" fmla="val 1901"/>
                <a:gd name="f9" fmla="val 15"/>
                <a:gd name="f10" fmla="val 1898"/>
                <a:gd name="f11" fmla="val 144"/>
                <a:gd name="f12" fmla="*/ f0 1 147"/>
                <a:gd name="f13" fmla="*/ f1 1 3215"/>
                <a:gd name="f14" fmla="val f2"/>
                <a:gd name="f15" fmla="val f3"/>
                <a:gd name="f16" fmla="val f4"/>
                <a:gd name="f17" fmla="+- f16 0 f14"/>
                <a:gd name="f18" fmla="+- f15 0 f14"/>
                <a:gd name="f19" fmla="*/ f18 1 147"/>
                <a:gd name="f20" fmla="*/ f17 1 3215"/>
                <a:gd name="f21" fmla="*/ 0 1 f19"/>
                <a:gd name="f22" fmla="*/ f15 1 f19"/>
                <a:gd name="f23" fmla="*/ 0 1 f20"/>
                <a:gd name="f24" fmla="*/ f16 1 f20"/>
                <a:gd name="f25" fmla="*/ f21 f12 1"/>
                <a:gd name="f26" fmla="*/ f22 f12 1"/>
                <a:gd name="f27" fmla="*/ f24 f13 1"/>
                <a:gd name="f28" fmla="*/ f2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5" t="f28" r="f26" b="f27"/>
              <a:pathLst>
                <a:path w="147" h="3215">
                  <a:moveTo>
                    <a:pt x="f5" y="f4"/>
                  </a:moveTo>
                  <a:lnTo>
                    <a:pt x="f6" y="f7"/>
                  </a:lnTo>
                  <a:lnTo>
                    <a:pt x="f2" y="f8"/>
                  </a:lnTo>
                  <a:lnTo>
                    <a:pt x="f2" y="f2"/>
                  </a:lnTo>
                  <a:lnTo>
                    <a:pt x="f9" y="f2"/>
                  </a:lnTo>
                  <a:lnTo>
                    <a:pt x="f9" y="f10"/>
                  </a:lnTo>
                  <a:lnTo>
                    <a:pt x="f11" y="f7"/>
                  </a:lnTo>
                  <a:lnTo>
                    <a:pt x="f3" y="f4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7" name="Freeform 58">
              <a:extLst>
                <a:ext uri="{FF2B5EF4-FFF2-40B4-BE49-F238E27FC236}">
                  <a16:creationId xmlns:a16="http://schemas.microsoft.com/office/drawing/2014/main" id="{3023F75A-3996-4735-94D1-E0F609A29408}"/>
                </a:ext>
              </a:extLst>
            </p:cNvPr>
            <p:cNvSpPr/>
            <p:nvPr/>
          </p:nvSpPr>
          <p:spPr>
            <a:xfrm>
              <a:off x="633414" y="5103815"/>
              <a:ext cx="185742" cy="18574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9"/>
                <a:gd name="f4" fmla="val 20"/>
                <a:gd name="f5" fmla="val 9"/>
                <a:gd name="f6" fmla="val 30"/>
                <a:gd name="f7" fmla="val 19"/>
                <a:gd name="f8" fmla="val 4"/>
                <a:gd name="f9" fmla="val 11"/>
                <a:gd name="f10" fmla="val 28"/>
                <a:gd name="f11" fmla="val 35"/>
                <a:gd name="f12" fmla="*/ f0 1 39"/>
                <a:gd name="f13" fmla="*/ f1 1 39"/>
                <a:gd name="f14" fmla="val f2"/>
                <a:gd name="f15" fmla="val f3"/>
                <a:gd name="f16" fmla="+- f15 0 f14"/>
                <a:gd name="f17" fmla="*/ f16 1 39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39" h="39">
                  <a:moveTo>
                    <a:pt x="f4" y="f3"/>
                  </a:moveTo>
                  <a:cubicBezTo>
                    <a:pt x="f5" y="f3"/>
                    <a:pt x="f2" y="f6"/>
                    <a:pt x="f2" y="f7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7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9"/>
                    <a:pt x="f8" y="f7"/>
                  </a:cubicBezTo>
                  <a:cubicBezTo>
                    <a:pt x="f8" y="f10"/>
                    <a:pt x="f9" y="f11"/>
                    <a:pt x="f4" y="f11"/>
                  </a:cubicBezTo>
                  <a:cubicBezTo>
                    <a:pt x="f10" y="f11"/>
                    <a:pt x="f11" y="f10"/>
                    <a:pt x="f11" y="f7"/>
                  </a:cubicBezTo>
                  <a:cubicBezTo>
                    <a:pt x="f11" y="f9"/>
                    <a:pt x="f10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58" name="Title 1">
            <a:extLst>
              <a:ext uri="{FF2B5EF4-FFF2-40B4-BE49-F238E27FC236}">
                <a16:creationId xmlns:a16="http://schemas.microsoft.com/office/drawing/2014/main" id="{E349D083-DF85-46BD-AE45-6EA83F895E0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876421" y="1122361"/>
            <a:ext cx="8791571" cy="2387598"/>
          </a:xfrm>
        </p:spPr>
        <p:txBody>
          <a:bodyPr anchor="b"/>
          <a:lstStyle>
            <a:lvl1pPr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9" name="Subtitle 2">
            <a:extLst>
              <a:ext uri="{FF2B5EF4-FFF2-40B4-BE49-F238E27FC236}">
                <a16:creationId xmlns:a16="http://schemas.microsoft.com/office/drawing/2014/main" id="{D628A5A6-17E7-4F8E-B7F1-6F476A57D7E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76421" y="3602041"/>
            <a:ext cx="8791571" cy="1655758"/>
          </a:xfrm>
        </p:spPr>
        <p:txBody>
          <a:bodyPr/>
          <a:lstStyle>
            <a:lvl1pPr marL="0" indent="0">
              <a:buNone/>
              <a:defRPr sz="2000" cap="all">
                <a:solidFill>
                  <a:srgbClr val="82FFFF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60" name="Date Placeholder 3">
            <a:extLst>
              <a:ext uri="{FF2B5EF4-FFF2-40B4-BE49-F238E27FC236}">
                <a16:creationId xmlns:a16="http://schemas.microsoft.com/office/drawing/2014/main" id="{A6D23714-0321-466C-B472-0380234C342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7077510" y="5410203"/>
            <a:ext cx="2743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F294EAC-A98F-478E-8C40-9AD98E897A06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61" name="Footer Placeholder 4">
            <a:extLst>
              <a:ext uri="{FF2B5EF4-FFF2-40B4-BE49-F238E27FC236}">
                <a16:creationId xmlns:a16="http://schemas.microsoft.com/office/drawing/2014/main" id="{43466802-683F-45EB-8144-AE0C4425B8F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876421" y="5410203"/>
            <a:ext cx="5124882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2" name="Slide Number Placeholder 5">
            <a:extLst>
              <a:ext uri="{FF2B5EF4-FFF2-40B4-BE49-F238E27FC236}">
                <a16:creationId xmlns:a16="http://schemas.microsoft.com/office/drawing/2014/main" id="{621806E5-EE52-4AEE-8772-1DA1705C00B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896907" y="5410203"/>
            <a:ext cx="77108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E4D65A27-E5B2-4425-86DD-FEDC05EB3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53534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6A6B8-B8CC-420C-A18B-BE08B2AE95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4304666"/>
            <a:ext cx="9912352" cy="819357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AE5231-6B4D-4A17-92A3-09AB38CADB5C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141408" y="606430"/>
            <a:ext cx="9912352" cy="3299776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5E78C0-0F14-4093-B235-87CCB3E77C7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363" y="5124023"/>
            <a:ext cx="9910861" cy="682471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6E89A5-CA64-40F5-9A6E-7DB855BA12C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B11280-92E7-411F-A5D1-75C048A0C50C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DFB85-734E-4FCA-8975-4F02A1594FC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DFF32E-FE8D-42A3-81FD-DFD9225C332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DF2B324-DD40-47DE-B5AB-C8072F30704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99153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B985-53FC-44BA-827B-B893DC9AE7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54" y="609603"/>
            <a:ext cx="9905951" cy="3429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0253291-2D3A-480A-A0FF-08CD78C2CA3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419596"/>
            <a:ext cx="9904460" cy="1371600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4D70A7A9-4665-4C75-87C2-BC7ED6C8321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F242607-C153-4AA9-8DBF-594B14EFEE17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9B6F6239-4D4B-4204-9F02-C52F1DD2AB9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E28507E4-061C-4BD4-BB94-35584C09C24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FB0AC62-AD91-42C3-ABFF-99130C800F1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1014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86A41-F4AF-4BBC-ABB1-92E445B722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302748" cy="274843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F498B4C-CD30-478F-A1A9-D44B9904CBC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20644" y="3365558"/>
            <a:ext cx="8752298" cy="54896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45BEB1-BA3A-4B56-81AD-C2A4D0E3576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309914"/>
            <a:ext cx="9906006" cy="1489493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802DB3-0EE6-4E21-9AA7-0D5F8AAF102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6F704FF-8715-42AF-BA4E-812E5BD781AA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A2E4D-1765-4D53-B4AF-78CA5B98112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D2D60-E8E8-4B9E-A623-9AB90C75241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DD9E3D-3454-45FA-8E2A-47E149762C3B}" type="slidenum">
              <a:t>‹#›</a:t>
            </a:fld>
            <a:endParaRPr lang="en-US"/>
          </a:p>
        </p:txBody>
      </p:sp>
      <p:sp>
        <p:nvSpPr>
          <p:cNvPr id="8" name="TextBox 59">
            <a:extLst>
              <a:ext uri="{FF2B5EF4-FFF2-40B4-BE49-F238E27FC236}">
                <a16:creationId xmlns:a16="http://schemas.microsoft.com/office/drawing/2014/main" id="{E26F47EC-4713-4443-A545-5D6F2DF5E3DC}"/>
              </a:ext>
            </a:extLst>
          </p:cNvPr>
          <p:cNvSpPr txBox="1"/>
          <p:nvPr/>
        </p:nvSpPr>
        <p:spPr>
          <a:xfrm>
            <a:off x="903509" y="732397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  <a:cs typeface="Trebuchet MS"/>
              </a:rPr>
              <a:t>“</a:t>
            </a:r>
          </a:p>
        </p:txBody>
      </p:sp>
      <p:sp>
        <p:nvSpPr>
          <p:cNvPr id="9" name="TextBox 60">
            <a:extLst>
              <a:ext uri="{FF2B5EF4-FFF2-40B4-BE49-F238E27FC236}">
                <a16:creationId xmlns:a16="http://schemas.microsoft.com/office/drawing/2014/main" id="{6476D37E-1C65-4A78-9B6F-1530A577E44E}"/>
              </a:ext>
            </a:extLst>
          </p:cNvPr>
          <p:cNvSpPr txBox="1"/>
          <p:nvPr/>
        </p:nvSpPr>
        <p:spPr>
          <a:xfrm>
            <a:off x="10537371" y="2764971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  <a:cs typeface="Trebuchet M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74937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136D-0F14-4772-AE5A-96D1AA51EC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2134045"/>
            <a:ext cx="9905996" cy="2511838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378A6C63-0AC3-431F-B2E5-777EB74622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363" y="4657651"/>
            <a:ext cx="9904506" cy="114064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9D449776-C42A-4022-9012-DE8BF041B1E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EE0BC7-7C13-4BA3-AF66-D9B8ADB74F07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3F155201-90C6-4A68-860A-6A8B039F90B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7087C0FF-9A90-466A-AD94-66A5A1B250C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0AB680A-B8E3-427F-ABF3-3AEDC1981A0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178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1FA02-2E7E-498A-ABD2-C2BDDB0B2B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332C0-D897-439A-A04D-5046B9F12CF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2674464"/>
            <a:ext cx="3196897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0BE0A2-5D8E-455B-951A-059EE8DE71B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27921" y="3360264"/>
            <a:ext cx="3208739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262042-F06C-4A37-8695-CC628CE304A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14767" y="2677637"/>
            <a:ext cx="318438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1998E03-BE8A-40BD-A36F-7931912AA01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04215" y="3363437"/>
            <a:ext cx="3195827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B8B97EE-0006-4230-912F-07CAAEA7471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437" y="2674464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1F63844-6D99-4B11-93D2-0C66569CC60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437" y="3360264"/>
            <a:ext cx="3194968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39892BF8-2FC5-480B-8C0A-A11654B2E79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30342EE-538B-4EDC-9362-899DDE54B7C5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8CBAEA5F-1FEC-4BEE-AB3B-0DAF81CFAF8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E782D2F8-0795-4E0F-83B0-EDDF4CF7810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AC98432-E393-4581-9CF5-0356D0D442E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94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CAD7F-2871-4BEA-B851-CDC37D1010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03D9D8-95A5-48DF-9057-7FFC74A329E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404591"/>
            <a:ext cx="3195242" cy="57626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510AA7FC-4F01-46F8-B69D-06A08B3CF38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141408" y="2666993"/>
            <a:ext cx="3195242" cy="15240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DEDD5B5-8F0E-48F7-AB8E-146334BB416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980855"/>
            <a:ext cx="3195242" cy="81783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17BE794-EC07-4D6B-9446-8C6481F89DB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89054" y="4404591"/>
            <a:ext cx="3200400" cy="57626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9D910668-06D5-45D3-B854-3C8880791D9E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489054" y="2666993"/>
            <a:ext cx="3198936" cy="15240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92F269F-B888-45A5-AB5D-2DF6BFEB962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87591" y="4980855"/>
            <a:ext cx="3200400" cy="810341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06F9D2B-F888-4AD9-A531-B5FB4B28DF3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565" y="4404591"/>
            <a:ext cx="3190743" cy="57626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93DB86D5-8F46-4BB6-B9FF-B4E04100C1AE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852437" y="2666993"/>
            <a:ext cx="3194968" cy="15240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56941A5-3EFF-47E8-B3C4-530E22C6B99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437" y="4980855"/>
            <a:ext cx="3194968" cy="810341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443736BD-7178-41E8-A4DC-9855D1A9BD7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A682691-5DAD-4B8D-96B9-4D21F89936E6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A07D651-4B9D-4CDF-8EA4-80025F086AA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E54B8A54-AD87-4BE5-B614-F3F508F42AE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583ED3A-822A-46AA-9684-2C740BCE285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59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7FC8A-104C-4569-AC6D-718BE02C292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09EBC1-94CB-477B-81E9-F2836676489C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C198E-86A8-4E7F-B4AA-76D94A5F2CB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049E5CA-CECD-4CBB-82E7-79C120B5FA0B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BD33D-8B0B-4AF0-9F3C-0A04E964975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9517B-EC37-4B0F-BFC4-9C82EE8D7E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7AD8A9-C7F8-4DD5-9DF2-AFF33065109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88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8883A1-278F-489A-BA1F-9AA6972628A6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9042401" y="609603"/>
            <a:ext cx="2005014" cy="5181603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080956-1533-4474-81E8-E3DC1893EA0F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1141408" y="609603"/>
            <a:ext cx="7748589" cy="518160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FA230-3993-45D2-9CD0-667F3312C48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7BDD0D-F27A-4CD0-82B4-CAFC3339ACAD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23F94-2F17-4DA7-A3EA-22BB43BE4A6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C6E50-3AAC-4AA1-AFEE-DCF12F5F8A0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7F68209-16CD-431D-B173-EC396D793A1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10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FDF02-6EF0-4984-A841-86DEA43844B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5D0FA-79C2-4288-8412-A3E98D0F6FBD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A2991-0559-41DE-94C9-64AB90601A6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E4E9CA8-19D7-4CF5-90FC-C84BD27A2624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08427-BD79-4D20-935E-4B6A0555A3F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F48F5-5C1D-4CFD-BE0F-24486B64C69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7AAA731-65D9-4781-AEF4-19F9E9B2BD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469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887FC-4D00-44E5-8D13-C5BB634FA4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1419221"/>
            <a:ext cx="9905996" cy="2852735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59EC8-5DFA-4A48-A5C1-B8BE652C17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41408" y="4424360"/>
            <a:ext cx="9905996" cy="1374772"/>
          </a:xfrm>
        </p:spPr>
        <p:txBody>
          <a:bodyPr/>
          <a:lstStyle>
            <a:lvl1pPr marL="0" indent="0">
              <a:buNone/>
              <a:defRPr sz="18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4B554-57E6-44C8-AA70-445B76DFD20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29B56F0-FDAC-4C01-9FFC-657D9B82DBFE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41E00-6D46-4806-AB00-2FECA9AC401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EB7A4-C9C2-4577-9D1F-FF315A38D3C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4E086A-D818-4F1F-A73E-04649F63C85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94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E7D0E-5645-4257-9329-CAA46DEBC2F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3292B-7194-4246-B85E-88F4B69B06F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08" y="2249488"/>
            <a:ext cx="4878388" cy="35417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98E2F5-5B13-46D5-819B-2877BBA7CE9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2249488"/>
            <a:ext cx="4875215" cy="35417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8B5E7-DC77-4E3E-9A19-FC9F39E6987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2FE88C4-A485-4F5E-A233-E1E6FAE84935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45C503-7A0B-465E-ACCE-4E64E1947C2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CC1A1-9DA8-441C-AA6F-F3B45011F8E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5D51E7A-9B4F-4B2E-8F77-B236650DAA7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69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0441D-CA26-46BB-AA62-77405BCE5E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19121"/>
            <a:ext cx="9905996" cy="147796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89FA9-FBB5-45B8-889B-DE760E5B0B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70018" y="2249488"/>
            <a:ext cx="4649778" cy="82391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A9286B-EE6B-47F7-950F-9D7959E20298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141408" y="3073398"/>
            <a:ext cx="4878388" cy="271779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B0058-7BB0-45F7-BB36-E5B30BCA5509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400809" y="2249488"/>
            <a:ext cx="4646605" cy="82391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A14077-E8EB-4A09-8E3A-1D4CE32D4B7C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3073398"/>
            <a:ext cx="4875205" cy="271779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012F1C-D402-4E22-A0C2-AB80EB5BA35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47EFF9F-CB74-4717-B277-4D368C9AC9FA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3EEAF3-CDDA-4563-91FE-EE794BDACA4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7809B7-D41A-4EDB-93C4-04EED2D616B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79A4C7B-2E71-44BC-9F39-CDFCC9A56FE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69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209C8-36A8-4C48-BED8-D1FF2D59936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CDBC7A-5985-4203-9E52-652445352B5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A0E1AC5-817F-4726-9579-BBC35C555292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1CC412-67E0-4514-91FB-4D9FF460296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7F50F-097B-44EB-899C-35B1E52F5A5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C30C38-BC99-4145-A009-09E4FCB5758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85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EAB0F3-0733-4846-AD05-AF4D5B6C80C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77DDB2-333E-4EEC-8B1C-C6C745E29AF8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4504C5-D7B4-43FD-9C26-C237F5E7C40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D45185-9515-415C-8C92-E92D2F3DED2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0CA8CBC-5019-4846-8B54-E05D1548839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00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20503-2610-49FE-9D3D-0A56CD35CB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703" y="609603"/>
            <a:ext cx="3856033" cy="163988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1FBDF-1DD6-4181-85C4-CA9D567F8D8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56201" y="592668"/>
            <a:ext cx="5891204" cy="5198537"/>
          </a:xfrm>
        </p:spPr>
        <p:txBody>
          <a:bodyPr anchor="ctr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DEF031-69CE-4A2D-9318-DA1100FED92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6703" y="2249488"/>
            <a:ext cx="3856033" cy="3541718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DCA74-025A-49B4-BB1B-00B84F08A6B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80C94E2-735C-49EE-B1E9-C5B0CDB482A4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84C9EA-C307-413F-A29E-CFFF8C46747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21294F-A9C6-4A7C-8534-3C275B3CAC8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5019562-964D-434F-B7B4-A97FAE77E5E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014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C8024-1D19-4FD7-B3DE-460CC83D41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5934510" cy="163988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4CE2F2-4B31-429B-81D8-63254866ACD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7380716" y="609603"/>
            <a:ext cx="3666689" cy="51816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95F100-93EA-4E7E-9EB5-C150ABDDED6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1408" y="2249488"/>
            <a:ext cx="5934510" cy="3541718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38AA1-4DDA-41B7-BB78-D347F084CEB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418092C-6E2F-415B-B4B5-1B1058287B4F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2AF6E-6120-4484-8DBC-67FD829C1C3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A8FE03-AEFF-4410-949D-1EFEE646277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0DA449-3339-4C3E-9F7B-3BD8AE1EE79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3361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\\DROBO-FS\QuickDrops\JB\PPTX NG\Droplets\LightingOverlay.png">
            <a:extLst>
              <a:ext uri="{FF2B5EF4-FFF2-40B4-BE49-F238E27FC236}">
                <a16:creationId xmlns:a16="http://schemas.microsoft.com/office/drawing/2014/main" id="{4800A79C-F830-4536-B3F5-AF902A5F6967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" name="Group 7">
            <a:extLst>
              <a:ext uri="{FF2B5EF4-FFF2-40B4-BE49-F238E27FC236}">
                <a16:creationId xmlns:a16="http://schemas.microsoft.com/office/drawing/2014/main" id="{8C164F01-F83D-4045-BB99-6E123185105F}"/>
              </a:ext>
            </a:extLst>
          </p:cNvPr>
          <p:cNvGrpSpPr/>
          <p:nvPr/>
        </p:nvGrpSpPr>
        <p:grpSpPr>
          <a:xfrm>
            <a:off x="-14292" y="0"/>
            <a:ext cx="12053884" cy="6857999"/>
            <a:chOff x="-14292" y="0"/>
            <a:chExt cx="12053884" cy="6857999"/>
          </a:xfrm>
        </p:grpSpPr>
        <p:grpSp>
          <p:nvGrpSpPr>
            <p:cNvPr id="4" name="Group 8">
              <a:extLst>
                <a:ext uri="{FF2B5EF4-FFF2-40B4-BE49-F238E27FC236}">
                  <a16:creationId xmlns:a16="http://schemas.microsoft.com/office/drawing/2014/main" id="{0835280C-697D-4253-B8DB-08D5DB8C7366}"/>
                </a:ext>
              </a:extLst>
            </p:cNvPr>
            <p:cNvGrpSpPr/>
            <p:nvPr/>
          </p:nvGrpSpPr>
          <p:grpSpPr>
            <a:xfrm>
              <a:off x="-14292" y="0"/>
              <a:ext cx="1220797" cy="6857999"/>
              <a:chOff x="-14292" y="0"/>
              <a:chExt cx="1220797" cy="6857999"/>
            </a:xfrm>
          </p:grpSpPr>
          <p:sp>
            <p:nvSpPr>
              <p:cNvPr id="5" name="Rectangle 5">
                <a:extLst>
                  <a:ext uri="{FF2B5EF4-FFF2-40B4-BE49-F238E27FC236}">
                    <a16:creationId xmlns:a16="http://schemas.microsoft.com/office/drawing/2014/main" id="{48F9EC52-683C-4702-B608-AB0C7D397A4A}"/>
                  </a:ext>
                </a:extLst>
              </p:cNvPr>
              <p:cNvSpPr/>
              <p:nvPr/>
            </p:nvSpPr>
            <p:spPr>
              <a:xfrm>
                <a:off x="114300" y="4764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3FC35666-1BD3-4D78-83E5-F218B6E0B040}"/>
                  </a:ext>
                </a:extLst>
              </p:cNvPr>
              <p:cNvSpPr/>
              <p:nvPr/>
            </p:nvSpPr>
            <p:spPr>
              <a:xfrm>
                <a:off x="33339" y="2176464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3ADD5590-7019-4EE6-9431-F71FA0E33352}"/>
                  </a:ext>
                </a:extLst>
              </p:cNvPr>
              <p:cNvSpPr/>
              <p:nvPr/>
            </p:nvSpPr>
            <p:spPr>
              <a:xfrm>
                <a:off x="28575" y="402113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6B502257-266C-46DF-8977-C68364A21B30}"/>
                  </a:ext>
                </a:extLst>
              </p:cNvPr>
              <p:cNvSpPr/>
              <p:nvPr/>
            </p:nvSpPr>
            <p:spPr>
              <a:xfrm>
                <a:off x="200025" y="4764"/>
                <a:ext cx="369883" cy="181133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41"/>
                  <a:gd name="f5" fmla="val 218"/>
                  <a:gd name="f6" fmla="val 626"/>
                  <a:gd name="f7" fmla="val 15"/>
                  <a:gd name="f8" fmla="val 623"/>
                  <a:gd name="f9" fmla="val 1135"/>
                  <a:gd name="f10" fmla="*/ f0 1 233"/>
                  <a:gd name="f11" fmla="*/ f1 1 1141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233"/>
                  <a:gd name="f18" fmla="*/ f15 1 1141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33" h="114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77082E06-19CA-43F7-965F-3F24608F1AEA}"/>
                  </a:ext>
                </a:extLst>
              </p:cNvPr>
              <p:cNvSpPr/>
              <p:nvPr/>
            </p:nvSpPr>
            <p:spPr>
              <a:xfrm>
                <a:off x="503240" y="1801816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6"/>
                  <a:gd name="f9" fmla="val 4"/>
                  <a:gd name="f10" fmla="val 11"/>
                  <a:gd name="f11" fmla="val 29"/>
                  <a:gd name="f12" fmla="val 36"/>
                  <a:gd name="f13" fmla="val 28"/>
                  <a:gd name="f14" fmla="*/ f0 1 40"/>
                  <a:gd name="f15" fmla="*/ f1 1 40"/>
                  <a:gd name="f16" fmla="val f2"/>
                  <a:gd name="f17" fmla="val f3"/>
                  <a:gd name="f18" fmla="+- f17 0 f16"/>
                  <a:gd name="f19" fmla="*/ f18 1 40"/>
                  <a:gd name="f20" fmla="*/ 0 1 f19"/>
                  <a:gd name="f21" fmla="*/ f17 1 f19"/>
                  <a:gd name="f22" fmla="*/ f20 f14 1"/>
                  <a:gd name="f23" fmla="*/ f21 f14 1"/>
                  <a:gd name="f24" fmla="*/ f21 f15 1"/>
                  <a:gd name="f25" fmla="*/ f20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3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A038FFFD-80A2-4064-B1D8-C1AA9BD978B2}"/>
                  </a:ext>
                </a:extLst>
              </p:cNvPr>
              <p:cNvSpPr/>
              <p:nvPr/>
            </p:nvSpPr>
            <p:spPr>
              <a:xfrm>
                <a:off x="285750" y="4764"/>
                <a:ext cx="369883" cy="14303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901"/>
                  <a:gd name="f5" fmla="val 221"/>
                  <a:gd name="f6" fmla="val 383"/>
                  <a:gd name="f7" fmla="val 18"/>
                  <a:gd name="f8" fmla="val 380"/>
                  <a:gd name="f9" fmla="val 895"/>
                  <a:gd name="f10" fmla="*/ f0 1 233"/>
                  <a:gd name="f11" fmla="*/ f1 1 901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233"/>
                  <a:gd name="f18" fmla="*/ f15 1 901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33" h="90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28A9C1F0-1229-4DC5-867D-4332D4760958}"/>
                  </a:ext>
                </a:extLst>
              </p:cNvPr>
              <p:cNvSpPr/>
              <p:nvPr/>
            </p:nvSpPr>
            <p:spPr>
              <a:xfrm>
                <a:off x="546097" y="0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78"/>
                  <a:gd name="f6" fmla="val 192"/>
                  <a:gd name="f7" fmla="val 6"/>
                  <a:gd name="f8" fmla="val 15"/>
                  <a:gd name="f9" fmla="val 189"/>
                  <a:gd name="f10" fmla="*/ f0 1 96"/>
                  <a:gd name="f11" fmla="*/ f1 1 575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96"/>
                  <a:gd name="f18" fmla="*/ f15 1 575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96" h="575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72816937-FBA0-473C-A2C1-F15AD69D6C12}"/>
                  </a:ext>
                </a:extLst>
              </p:cNvPr>
              <p:cNvSpPr/>
              <p:nvPr/>
            </p:nvSpPr>
            <p:spPr>
              <a:xfrm>
                <a:off x="588965" y="14208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7"/>
                  <a:gd name="f9" fmla="val 4"/>
                  <a:gd name="f10" fmla="val 11"/>
                  <a:gd name="f11" fmla="val 29"/>
                  <a:gd name="f12" fmla="val 36"/>
                  <a:gd name="f13" fmla="*/ f0 1 40"/>
                  <a:gd name="f14" fmla="*/ f1 1 40"/>
                  <a:gd name="f15" fmla="val f2"/>
                  <a:gd name="f16" fmla="val f3"/>
                  <a:gd name="f17" fmla="+- f16 0 f15"/>
                  <a:gd name="f18" fmla="*/ f17 1 40"/>
                  <a:gd name="f19" fmla="*/ 0 1 f18"/>
                  <a:gd name="f20" fmla="*/ f16 1 f18"/>
                  <a:gd name="f21" fmla="*/ f19 f13 1"/>
                  <a:gd name="f22" fmla="*/ f20 f13 1"/>
                  <a:gd name="f23" fmla="*/ f20 f14 1"/>
                  <a:gd name="f24" fmla="*/ f1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1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" name="Freeform 13">
                <a:extLst>
                  <a:ext uri="{FF2B5EF4-FFF2-40B4-BE49-F238E27FC236}">
                    <a16:creationId xmlns:a16="http://schemas.microsoft.com/office/drawing/2014/main" id="{00B6F61F-5A9B-49BA-A1DE-F0976AD9E740}"/>
                  </a:ext>
                </a:extLst>
              </p:cNvPr>
              <p:cNvSpPr/>
              <p:nvPr/>
            </p:nvSpPr>
            <p:spPr>
              <a:xfrm>
                <a:off x="588965" y="9032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7112A9DC-8B40-4A98-855C-06A2E04DDA34}"/>
                  </a:ext>
                </a:extLst>
              </p:cNvPr>
              <p:cNvSpPr/>
              <p:nvPr/>
            </p:nvSpPr>
            <p:spPr>
              <a:xfrm>
                <a:off x="641351" y="0"/>
                <a:ext cx="422279" cy="52705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6"/>
                  <a:gd name="f4" fmla="val 332"/>
                  <a:gd name="f5" fmla="val 257"/>
                  <a:gd name="f6" fmla="val 48"/>
                  <a:gd name="f7" fmla="val 123"/>
                  <a:gd name="f8" fmla="val 6"/>
                  <a:gd name="f9" fmla="val 15"/>
                  <a:gd name="f10" fmla="val 63"/>
                  <a:gd name="f11" fmla="val 114"/>
                  <a:gd name="f12" fmla="val 320"/>
                  <a:gd name="f13" fmla="*/ f0 1 266"/>
                  <a:gd name="f14" fmla="*/ f1 1 332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6"/>
                  <a:gd name="f21" fmla="*/ f18 1 332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6" h="332">
                    <a:moveTo>
                      <a:pt x="f5" y="f4"/>
                    </a:moveTo>
                    <a:lnTo>
                      <a:pt x="f6" y="f7"/>
                    </a:lnTo>
                    <a:lnTo>
                      <a:pt x="f2" y="f8"/>
                    </a:lnTo>
                    <a:lnTo>
                      <a:pt x="f9" y="f2"/>
                    </a:lnTo>
                    <a:lnTo>
                      <a:pt x="f10" y="f11"/>
                    </a:lnTo>
                    <a:lnTo>
                      <a:pt x="f3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C6FEF500-D385-4972-9665-8DB46EAA2B86}"/>
                  </a:ext>
                </a:extLst>
              </p:cNvPr>
              <p:cNvSpPr/>
              <p:nvPr/>
            </p:nvSpPr>
            <p:spPr>
              <a:xfrm>
                <a:off x="1020763" y="488947"/>
                <a:ext cx="161921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4"/>
                  <a:gd name="f4" fmla="val 31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0"/>
                  <a:gd name="f12" fmla="val 10"/>
                  <a:gd name="f13" fmla="val 4"/>
                  <a:gd name="f14" fmla="val 1"/>
                  <a:gd name="f15" fmla="val 21"/>
                  <a:gd name="f16" fmla="val 25"/>
                  <a:gd name="f17" fmla="val 28"/>
                  <a:gd name="f18" fmla="val 14"/>
                  <a:gd name="f19" fmla="val 11"/>
                  <a:gd name="f20" fmla="val 5"/>
                  <a:gd name="f21" fmla="val 7"/>
                  <a:gd name="f22" fmla="val 12"/>
                  <a:gd name="f23" fmla="val 19"/>
                  <a:gd name="f24" fmla="val 24"/>
                  <a:gd name="f25" fmla="val 26"/>
                  <a:gd name="f26" fmla="val 23"/>
                  <a:gd name="f27" fmla="*/ f0 1 34"/>
                  <a:gd name="f28" fmla="*/ f1 1 31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4"/>
                  <a:gd name="f35" fmla="*/ f32 1 31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4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5" y="f2"/>
                      <a:pt x="f16" y="f14"/>
                      <a:pt x="f17" y="f13"/>
                    </a:cubicBezTo>
                    <a:cubicBezTo>
                      <a:pt x="f3" y="f12"/>
                      <a:pt x="f3" y="f11"/>
                      <a:pt x="f17" y="f10"/>
                    </a:cubicBezTo>
                    <a:cubicBezTo>
                      <a:pt x="f16" y="f8"/>
                      <a:pt x="f15" y="f4"/>
                      <a:pt x="f5" y="f4"/>
                    </a:cubicBezTo>
                    <a:close/>
                    <a:moveTo>
                      <a:pt x="f5" y="f13"/>
                    </a:moveTo>
                    <a:cubicBezTo>
                      <a:pt x="f18" y="f13"/>
                      <a:pt x="f19" y="f20"/>
                      <a:pt x="f7" y="f21"/>
                    </a:cubicBezTo>
                    <a:cubicBezTo>
                      <a:pt x="f13" y="f22"/>
                      <a:pt x="f13" y="f23"/>
                      <a:pt x="f7" y="f24"/>
                    </a:cubicBezTo>
                    <a:cubicBezTo>
                      <a:pt x="f19" y="f25"/>
                      <a:pt x="f18" y="f10"/>
                      <a:pt x="f5" y="f10"/>
                    </a:cubicBezTo>
                    <a:cubicBezTo>
                      <a:pt x="f11" y="f10"/>
                      <a:pt x="f26" y="f25"/>
                      <a:pt x="f16" y="f24"/>
                    </a:cubicBezTo>
                    <a:cubicBezTo>
                      <a:pt x="f8" y="f23"/>
                      <a:pt x="f8" y="f22"/>
                      <a:pt x="f16" y="f21"/>
                    </a:cubicBezTo>
                    <a:cubicBezTo>
                      <a:pt x="f26" y="f20"/>
                      <a:pt x="f11" y="f13"/>
                      <a:pt x="f5" y="f1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6" name="Line 16">
                <a:extLst>
                  <a:ext uri="{FF2B5EF4-FFF2-40B4-BE49-F238E27FC236}">
                    <a16:creationId xmlns:a16="http://schemas.microsoft.com/office/drawing/2014/main" id="{BA73EAF7-967F-418E-8E54-12AA99F8FA0D}"/>
                  </a:ext>
                </a:extLst>
              </p:cNvPr>
              <p:cNvSpPr/>
              <p:nvPr/>
            </p:nvSpPr>
            <p:spPr>
              <a:xfrm>
                <a:off x="-4764" y="9528"/>
                <a:ext cx="0" cy="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ss"/>
                  <a:gd name="f6" fmla="val 0"/>
                  <a:gd name="f7" fmla="+- 0 0 -180"/>
                  <a:gd name="f8" fmla="+- 0 0 -360"/>
                  <a:gd name="f9" fmla="abs f3"/>
                  <a:gd name="f10" fmla="abs f4"/>
                  <a:gd name="f11" fmla="abs f5"/>
                  <a:gd name="f12" fmla="val f6"/>
                  <a:gd name="f13" fmla="*/ f7 f0 1"/>
                  <a:gd name="f14" fmla="*/ f8 f0 1"/>
                  <a:gd name="f15" fmla="?: f9 f3 1"/>
                  <a:gd name="f16" fmla="?: f10 f4 1"/>
                  <a:gd name="f17" fmla="?: f11 f5 1"/>
                  <a:gd name="f18" fmla="*/ f13 1 f2"/>
                  <a:gd name="f19" fmla="*/ f14 1 f2"/>
                  <a:gd name="f20" fmla="*/ f15 1 21600"/>
                  <a:gd name="f21" fmla="*/ f16 1 21600"/>
                  <a:gd name="f22" fmla="*/ 21600 f15 1"/>
                  <a:gd name="f23" fmla="*/ 21600 f16 1"/>
                  <a:gd name="f24" fmla="+- f18 0 f1"/>
                  <a:gd name="f25" fmla="+- f19 0 f1"/>
                  <a:gd name="f26" fmla="min f21 f20"/>
                  <a:gd name="f27" fmla="*/ f22 1 f17"/>
                  <a:gd name="f28" fmla="*/ f23 1 f17"/>
                  <a:gd name="f29" fmla="val f27"/>
                  <a:gd name="f30" fmla="val f28"/>
                  <a:gd name="f31" fmla="*/ f6 f26 1"/>
                  <a:gd name="f32" fmla="*/ f27 f26 1"/>
                  <a:gd name="f33" fmla="*/ f28 f26 1"/>
                  <a:gd name="f34" fmla="*/ f12 f26 1"/>
                  <a:gd name="f35" fmla="*/ f29 f26 1"/>
                  <a:gd name="f36" fmla="*/ f30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4">
                    <a:pos x="f34" y="f34"/>
                  </a:cxn>
                  <a:cxn ang="f25">
                    <a:pos x="f35" y="f36"/>
                  </a:cxn>
                </a:cxnLst>
                <a:rect l="f31" t="f31" r="f32" b="f33"/>
                <a:pathLst>
                  <a:path>
                    <a:moveTo>
                      <a:pt x="f34" y="f34"/>
                    </a:moveTo>
                    <a:lnTo>
                      <a:pt x="f35" y="f36"/>
                    </a:lnTo>
                  </a:path>
                </a:pathLst>
              </a:custGeom>
              <a:noFill/>
              <a:ln w="18" cap="flat">
                <a:solidFill>
                  <a:srgbClr val="FFFFFF"/>
                </a:solidFill>
                <a:prstDash val="solid"/>
                <a:miter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6198D791-A5C4-41AB-8A4B-8A392B58EF5B}"/>
                  </a:ext>
                </a:extLst>
              </p:cNvPr>
              <p:cNvSpPr/>
              <p:nvPr/>
            </p:nvSpPr>
            <p:spPr>
              <a:xfrm>
                <a:off x="9528" y="1801816"/>
                <a:ext cx="123828" cy="12700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78"/>
                  <a:gd name="f4" fmla="val 80"/>
                  <a:gd name="f5" fmla="val 6"/>
                  <a:gd name="f6" fmla="val 71"/>
                  <a:gd name="f7" fmla="val 69"/>
                  <a:gd name="f8" fmla="val 9"/>
                  <a:gd name="f9" fmla="*/ f0 1 78"/>
                  <a:gd name="f10" fmla="*/ f1 1 80"/>
                  <a:gd name="f11" fmla="val f2"/>
                  <a:gd name="f12" fmla="val f3"/>
                  <a:gd name="f13" fmla="val f4"/>
                  <a:gd name="f14" fmla="+- f13 0 f11"/>
                  <a:gd name="f15" fmla="+- f12 0 f11"/>
                  <a:gd name="f16" fmla="*/ f15 1 78"/>
                  <a:gd name="f17" fmla="*/ f14 1 80"/>
                  <a:gd name="f18" fmla="*/ 0 1 f16"/>
                  <a:gd name="f19" fmla="*/ f12 1 f16"/>
                  <a:gd name="f20" fmla="*/ 0 1 f17"/>
                  <a:gd name="f21" fmla="*/ f13 1 f17"/>
                  <a:gd name="f22" fmla="*/ f18 f9 1"/>
                  <a:gd name="f23" fmla="*/ f19 f9 1"/>
                  <a:gd name="f24" fmla="*/ f21 f10 1"/>
                  <a:gd name="f25" fmla="*/ f20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78" h="80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70995A56-485B-4AE2-A56F-7EED3535DA22}"/>
                  </a:ext>
                </a:extLst>
              </p:cNvPr>
              <p:cNvSpPr/>
              <p:nvPr/>
            </p:nvSpPr>
            <p:spPr>
              <a:xfrm>
                <a:off x="-9528" y="3549645"/>
                <a:ext cx="147639" cy="481010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3"/>
                  <a:gd name="f4" fmla="val 303"/>
                  <a:gd name="f5" fmla="val 78"/>
                  <a:gd name="f6" fmla="val 12"/>
                  <a:gd name="f7" fmla="val 69"/>
                  <a:gd name="f8" fmla="*/ f0 1 93"/>
                  <a:gd name="f9" fmla="*/ f1 1 303"/>
                  <a:gd name="f10" fmla="val f2"/>
                  <a:gd name="f11" fmla="val f3"/>
                  <a:gd name="f12" fmla="val f4"/>
                  <a:gd name="f13" fmla="+- f12 0 f10"/>
                  <a:gd name="f14" fmla="+- f11 0 f10"/>
                  <a:gd name="f15" fmla="*/ f14 1 93"/>
                  <a:gd name="f16" fmla="*/ f13 1 303"/>
                  <a:gd name="f17" fmla="*/ 0 1 f15"/>
                  <a:gd name="f18" fmla="*/ f11 1 f15"/>
                  <a:gd name="f19" fmla="*/ 0 1 f16"/>
                  <a:gd name="f20" fmla="*/ f12 1 f16"/>
                  <a:gd name="f21" fmla="*/ f17 f8 1"/>
                  <a:gd name="f22" fmla="*/ f18 f8 1"/>
                  <a:gd name="f23" fmla="*/ f20 f9 1"/>
                  <a:gd name="f24" fmla="*/ f19 f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93" h="303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5"/>
                    </a:lnTo>
                    <a:lnTo>
                      <a:pt x="f2" y="f6"/>
                    </a:lnTo>
                    <a:lnTo>
                      <a:pt x="f6" y="f2"/>
                    </a:lnTo>
                    <a:lnTo>
                      <a:pt x="f3" y="f7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39C8192D-1A50-45B0-9270-EA6BB59EA936}"/>
                  </a:ext>
                </a:extLst>
              </p:cNvPr>
              <p:cNvSpPr/>
              <p:nvPr/>
            </p:nvSpPr>
            <p:spPr>
              <a:xfrm>
                <a:off x="128582" y="1382709"/>
                <a:ext cx="142875" cy="47624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0"/>
                  <a:gd name="f4" fmla="val 300"/>
                  <a:gd name="f5" fmla="val 78"/>
                  <a:gd name="f6" fmla="val 84"/>
                  <a:gd name="f7" fmla="val 9"/>
                  <a:gd name="f8" fmla="val 81"/>
                  <a:gd name="f9" fmla="*/ f0 1 90"/>
                  <a:gd name="f10" fmla="*/ f1 1 300"/>
                  <a:gd name="f11" fmla="val f2"/>
                  <a:gd name="f12" fmla="val f3"/>
                  <a:gd name="f13" fmla="val f4"/>
                  <a:gd name="f14" fmla="+- f13 0 f11"/>
                  <a:gd name="f15" fmla="+- f12 0 f11"/>
                  <a:gd name="f16" fmla="*/ f15 1 90"/>
                  <a:gd name="f17" fmla="*/ f14 1 300"/>
                  <a:gd name="f18" fmla="*/ 0 1 f16"/>
                  <a:gd name="f19" fmla="*/ f12 1 f16"/>
                  <a:gd name="f20" fmla="*/ 0 1 f17"/>
                  <a:gd name="f21" fmla="*/ f13 1 f17"/>
                  <a:gd name="f22" fmla="*/ f18 f9 1"/>
                  <a:gd name="f23" fmla="*/ f19 f9 1"/>
                  <a:gd name="f24" fmla="*/ f21 f10 1"/>
                  <a:gd name="f25" fmla="*/ f20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90" h="300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5F4824DC-8A17-4E36-BD60-E5CFBAFD5ECE}"/>
                  </a:ext>
                </a:extLst>
              </p:cNvPr>
              <p:cNvSpPr/>
              <p:nvPr/>
            </p:nvSpPr>
            <p:spPr>
              <a:xfrm>
                <a:off x="204789" y="1849438"/>
                <a:ext cx="114300" cy="10795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4"/>
                  <a:gd name="f4" fmla="val 23"/>
                  <a:gd name="f5" fmla="val 12"/>
                  <a:gd name="f6" fmla="val 6"/>
                  <a:gd name="f7" fmla="val 18"/>
                  <a:gd name="f8" fmla="val 5"/>
                  <a:gd name="f9" fmla="val 4"/>
                  <a:gd name="f10" fmla="val 8"/>
                  <a:gd name="f11" fmla="val 16"/>
                  <a:gd name="f12" fmla="val 19"/>
                  <a:gd name="f13" fmla="val 20"/>
                  <a:gd name="f14" fmla="*/ f0 1 24"/>
                  <a:gd name="f15" fmla="*/ f1 1 23"/>
                  <a:gd name="f16" fmla="val f2"/>
                  <a:gd name="f17" fmla="val f3"/>
                  <a:gd name="f18" fmla="val f4"/>
                  <a:gd name="f19" fmla="+- f18 0 f16"/>
                  <a:gd name="f20" fmla="+- f17 0 f16"/>
                  <a:gd name="f21" fmla="*/ f20 1 24"/>
                  <a:gd name="f22" fmla="*/ f19 1 23"/>
                  <a:gd name="f23" fmla="*/ 0 1 f21"/>
                  <a:gd name="f24" fmla="*/ f17 1 f21"/>
                  <a:gd name="f25" fmla="*/ 0 1 f22"/>
                  <a:gd name="f26" fmla="*/ f18 1 f22"/>
                  <a:gd name="f27" fmla="*/ f23 f14 1"/>
                  <a:gd name="f28" fmla="*/ f24 f14 1"/>
                  <a:gd name="f29" fmla="*/ f26 f15 1"/>
                  <a:gd name="f30" fmla="*/ f25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7" t="f30" r="f28" b="f29"/>
                <a:pathLst>
                  <a:path w="24" h="23">
                    <a:moveTo>
                      <a:pt x="f5" y="f4"/>
                    </a:moveTo>
                    <a:cubicBezTo>
                      <a:pt x="f6" y="f4"/>
                      <a:pt x="f2" y="f7"/>
                      <a:pt x="f2" y="f5"/>
                    </a:cubicBezTo>
                    <a:cubicBezTo>
                      <a:pt x="f2" y="f8"/>
                      <a:pt x="f6" y="f2"/>
                      <a:pt x="f5" y="f2"/>
                    </a:cubicBezTo>
                    <a:cubicBezTo>
                      <a:pt x="f7" y="f2"/>
                      <a:pt x="f3" y="f8"/>
                      <a:pt x="f3" y="f5"/>
                    </a:cubicBezTo>
                    <a:cubicBezTo>
                      <a:pt x="f3" y="f7"/>
                      <a:pt x="f7" y="f4"/>
                      <a:pt x="f5" y="f4"/>
                    </a:cubicBezTo>
                    <a:close/>
                    <a:moveTo>
                      <a:pt x="f5" y="f9"/>
                    </a:moveTo>
                    <a:cubicBezTo>
                      <a:pt x="f10" y="f9"/>
                      <a:pt x="f9" y="f10"/>
                      <a:pt x="f9" y="f5"/>
                    </a:cubicBezTo>
                    <a:cubicBezTo>
                      <a:pt x="f9" y="f11"/>
                      <a:pt x="f10" y="f12"/>
                      <a:pt x="f5" y="f12"/>
                    </a:cubicBezTo>
                    <a:cubicBezTo>
                      <a:pt x="f11" y="f12"/>
                      <a:pt x="f13" y="f11"/>
                      <a:pt x="f13" y="f5"/>
                    </a:cubicBezTo>
                    <a:cubicBezTo>
                      <a:pt x="f13" y="f10"/>
                      <a:pt x="f11" y="f9"/>
                      <a:pt x="f5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1" name="Rectangle 21">
                <a:extLst>
                  <a:ext uri="{FF2B5EF4-FFF2-40B4-BE49-F238E27FC236}">
                    <a16:creationId xmlns:a16="http://schemas.microsoft.com/office/drawing/2014/main" id="{29E00C03-D7ED-40B4-A28F-FD764632537B}"/>
                  </a:ext>
                </a:extLst>
              </p:cNvPr>
              <p:cNvSpPr/>
              <p:nvPr/>
            </p:nvSpPr>
            <p:spPr>
              <a:xfrm>
                <a:off x="133346" y="4662489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455DF807-F316-42AD-ACA3-219D5DE887EC}"/>
                  </a:ext>
                </a:extLst>
              </p:cNvPr>
              <p:cNvSpPr/>
              <p:nvPr/>
            </p:nvSpPr>
            <p:spPr>
              <a:xfrm>
                <a:off x="223835" y="5041901"/>
                <a:ext cx="369883" cy="180181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35"/>
                  <a:gd name="f5" fmla="val 15"/>
                  <a:gd name="f6" fmla="val 515"/>
                  <a:gd name="f7" fmla="val 512"/>
                  <a:gd name="f8" fmla="val 218"/>
                  <a:gd name="f9" fmla="val 6"/>
                  <a:gd name="f10" fmla="val 518"/>
                  <a:gd name="f11" fmla="*/ f0 1 233"/>
                  <a:gd name="f12" fmla="*/ f1 1 1135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233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233" h="1135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3" name="Freeform 23">
                <a:extLst>
                  <a:ext uri="{FF2B5EF4-FFF2-40B4-BE49-F238E27FC236}">
                    <a16:creationId xmlns:a16="http://schemas.microsoft.com/office/drawing/2014/main" id="{A8AEB3F2-557E-4657-8CCF-F0E1D81C494C}"/>
                  </a:ext>
                </a:extLst>
              </p:cNvPr>
              <p:cNvSpPr/>
              <p:nvPr/>
            </p:nvSpPr>
            <p:spPr>
              <a:xfrm>
                <a:off x="52385" y="448151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B6B18FA1-030D-4638-86B1-1EAB1E722F9A}"/>
                  </a:ext>
                </a:extLst>
              </p:cNvPr>
              <p:cNvSpPr/>
              <p:nvPr/>
            </p:nvSpPr>
            <p:spPr>
              <a:xfrm>
                <a:off x="-14292" y="5627683"/>
                <a:ext cx="85725" cy="121602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54"/>
                  <a:gd name="f4" fmla="val 766"/>
                  <a:gd name="f5" fmla="val 36"/>
                  <a:gd name="f6" fmla="val 149"/>
                  <a:gd name="f7" fmla="val 3"/>
                  <a:gd name="f8" fmla="val 18"/>
                  <a:gd name="f9" fmla="val 146"/>
                  <a:gd name="f10" fmla="*/ f0 1 54"/>
                  <a:gd name="f11" fmla="*/ f1 1 766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54"/>
                  <a:gd name="f18" fmla="*/ f15 1 766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54" h="766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C27C6DBA-6825-4558-A9CA-F45E416DA4D6}"/>
                  </a:ext>
                </a:extLst>
              </p:cNvPr>
              <p:cNvSpPr/>
              <p:nvPr/>
            </p:nvSpPr>
            <p:spPr>
              <a:xfrm>
                <a:off x="527051" y="486727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6" name="Freeform 26">
                <a:extLst>
                  <a:ext uri="{FF2B5EF4-FFF2-40B4-BE49-F238E27FC236}">
                    <a16:creationId xmlns:a16="http://schemas.microsoft.com/office/drawing/2014/main" id="{496FCAE8-81DC-45E7-B18F-275BE85ECEB5}"/>
                  </a:ext>
                </a:extLst>
              </p:cNvPr>
              <p:cNvSpPr/>
              <p:nvPr/>
            </p:nvSpPr>
            <p:spPr>
              <a:xfrm>
                <a:off x="309560" y="5422904"/>
                <a:ext cx="374647" cy="1425577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6"/>
                  <a:gd name="f4" fmla="val 898"/>
                  <a:gd name="f5" fmla="val 18"/>
                  <a:gd name="f6" fmla="val 515"/>
                  <a:gd name="f7" fmla="val 3"/>
                  <a:gd name="f8" fmla="val 512"/>
                  <a:gd name="f9" fmla="val 221"/>
                  <a:gd name="f10" fmla="val 6"/>
                  <a:gd name="f11" fmla="val 518"/>
                  <a:gd name="f12" fmla="*/ f0 1 236"/>
                  <a:gd name="f13" fmla="*/ f1 1 898"/>
                  <a:gd name="f14" fmla="val f2"/>
                  <a:gd name="f15" fmla="val f3"/>
                  <a:gd name="f16" fmla="val f4"/>
                  <a:gd name="f17" fmla="+- f16 0 f14"/>
                  <a:gd name="f18" fmla="+- f15 0 f14"/>
                  <a:gd name="f19" fmla="*/ f18 1 236"/>
                  <a:gd name="f20" fmla="*/ f17 1 898"/>
                  <a:gd name="f21" fmla="*/ 0 1 f19"/>
                  <a:gd name="f22" fmla="*/ f15 1 f19"/>
                  <a:gd name="f23" fmla="*/ 0 1 f20"/>
                  <a:gd name="f24" fmla="*/ f16 1 f20"/>
                  <a:gd name="f25" fmla="*/ f21 f12 1"/>
                  <a:gd name="f26" fmla="*/ f22 f12 1"/>
                  <a:gd name="f27" fmla="*/ f24 f13 1"/>
                  <a:gd name="f28" fmla="*/ f23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5" t="f28" r="f26" b="f27"/>
                <a:pathLst>
                  <a:path w="236" h="898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5" y="f11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7" name="Freeform 27">
                <a:extLst>
                  <a:ext uri="{FF2B5EF4-FFF2-40B4-BE49-F238E27FC236}">
                    <a16:creationId xmlns:a16="http://schemas.microsoft.com/office/drawing/2014/main" id="{47A9612D-0F51-4568-A2D4-F03651EA7DBC}"/>
                  </a:ext>
                </a:extLst>
              </p:cNvPr>
              <p:cNvSpPr/>
              <p:nvPr/>
            </p:nvSpPr>
            <p:spPr>
              <a:xfrm>
                <a:off x="569908" y="5945191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15"/>
                  <a:gd name="f6" fmla="val 569"/>
                  <a:gd name="f7" fmla="val 81"/>
                  <a:gd name="f8" fmla="val 383"/>
                  <a:gd name="f9" fmla="val 386"/>
                  <a:gd name="f10" fmla="*/ f0 1 96"/>
                  <a:gd name="f11" fmla="*/ f1 1 575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96"/>
                  <a:gd name="f18" fmla="*/ f15 1 575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96" h="575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78B51899-77CE-4621-95BE-42465C5E7E08}"/>
                  </a:ext>
                </a:extLst>
              </p:cNvPr>
              <p:cNvSpPr/>
              <p:nvPr/>
            </p:nvSpPr>
            <p:spPr>
              <a:xfrm>
                <a:off x="612776" y="52466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9" name="Freeform 29">
                <a:extLst>
                  <a:ext uri="{FF2B5EF4-FFF2-40B4-BE49-F238E27FC236}">
                    <a16:creationId xmlns:a16="http://schemas.microsoft.com/office/drawing/2014/main" id="{7DE1B777-3091-4313-A3C3-E6D888AED910}"/>
                  </a:ext>
                </a:extLst>
              </p:cNvPr>
              <p:cNvSpPr/>
              <p:nvPr/>
            </p:nvSpPr>
            <p:spPr>
              <a:xfrm>
                <a:off x="612776" y="57642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0" name="Freeform 30">
                <a:extLst>
                  <a:ext uri="{FF2B5EF4-FFF2-40B4-BE49-F238E27FC236}">
                    <a16:creationId xmlns:a16="http://schemas.microsoft.com/office/drawing/2014/main" id="{50EF2679-6FE0-477F-A083-D42614902ED7}"/>
                  </a:ext>
                </a:extLst>
              </p:cNvPr>
              <p:cNvSpPr/>
              <p:nvPr/>
            </p:nvSpPr>
            <p:spPr>
              <a:xfrm>
                <a:off x="669926" y="6330948"/>
                <a:ext cx="417515" cy="517522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6"/>
                  <a:gd name="f5" fmla="val 15"/>
                  <a:gd name="f6" fmla="val 320"/>
                  <a:gd name="f7" fmla="val 45"/>
                  <a:gd name="f8" fmla="val 206"/>
                  <a:gd name="f9" fmla="val 48"/>
                  <a:gd name="f10" fmla="val 254"/>
                  <a:gd name="f11" fmla="val 12"/>
                  <a:gd name="f12" fmla="val 60"/>
                  <a:gd name="f13" fmla="val 215"/>
                  <a:gd name="f14" fmla="*/ f0 1 263"/>
                  <a:gd name="f15" fmla="*/ f1 1 326"/>
                  <a:gd name="f16" fmla="val f2"/>
                  <a:gd name="f17" fmla="val f3"/>
                  <a:gd name="f18" fmla="val f4"/>
                  <a:gd name="f19" fmla="+- f18 0 f16"/>
                  <a:gd name="f20" fmla="+- f17 0 f16"/>
                  <a:gd name="f21" fmla="*/ f20 1 263"/>
                  <a:gd name="f22" fmla="*/ f19 1 326"/>
                  <a:gd name="f23" fmla="*/ 0 1 f21"/>
                  <a:gd name="f24" fmla="*/ f17 1 f21"/>
                  <a:gd name="f25" fmla="*/ 0 1 f22"/>
                  <a:gd name="f26" fmla="*/ f18 1 f22"/>
                  <a:gd name="f27" fmla="*/ f23 f14 1"/>
                  <a:gd name="f28" fmla="*/ f24 f14 1"/>
                  <a:gd name="f29" fmla="*/ f26 f15 1"/>
                  <a:gd name="f30" fmla="*/ f25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7" t="f30" r="f28" b="f29"/>
                <a:pathLst>
                  <a:path w="263" h="326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8"/>
                    </a:lnTo>
                    <a:lnTo>
                      <a:pt x="f10" y="f2"/>
                    </a:lnTo>
                    <a:lnTo>
                      <a:pt x="f3" y="f11"/>
                    </a:lnTo>
                    <a:lnTo>
                      <a:pt x="f12" y="f13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DD8AE592-5CFB-4950-B9CC-D2BCC0D80B92}"/>
                  </a:ext>
                </a:extLst>
              </p:cNvPr>
              <p:cNvSpPr/>
              <p:nvPr/>
            </p:nvSpPr>
            <p:spPr>
              <a:xfrm>
                <a:off x="1049338" y="6221413"/>
                <a:ext cx="157167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1"/>
                  <a:gd name="f5" fmla="val 16"/>
                  <a:gd name="f6" fmla="val 12"/>
                  <a:gd name="f7" fmla="val 8"/>
                  <a:gd name="f8" fmla="val 29"/>
                  <a:gd name="f9" fmla="val 5"/>
                  <a:gd name="f10" fmla="val 26"/>
                  <a:gd name="f11" fmla="val 2"/>
                  <a:gd name="f12" fmla="val 24"/>
                  <a:gd name="f13" fmla="val 20"/>
                  <a:gd name="f14" fmla="val 15"/>
                  <a:gd name="f15" fmla="val 11"/>
                  <a:gd name="f16" fmla="val 7"/>
                  <a:gd name="f17" fmla="val 4"/>
                  <a:gd name="f18" fmla="val 1"/>
                  <a:gd name="f19" fmla="val 27"/>
                  <a:gd name="f20" fmla="val 10"/>
                  <a:gd name="f21" fmla="val 13"/>
                  <a:gd name="f22" fmla="val 6"/>
                  <a:gd name="f23" fmla="val 9"/>
                  <a:gd name="f24" fmla="val 19"/>
                  <a:gd name="f25" fmla="val 21"/>
                  <a:gd name="f26" fmla="val 22"/>
                  <a:gd name="f27" fmla="*/ f0 1 33"/>
                  <a:gd name="f28" fmla="*/ f1 1 31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1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11" y="f12"/>
                      <a:pt x="f2" y="f13"/>
                      <a:pt x="f2" y="f14"/>
                    </a:cubicBezTo>
                    <a:cubicBezTo>
                      <a:pt x="f2" y="f15"/>
                      <a:pt x="f11" y="f16"/>
                      <a:pt x="f9" y="f17"/>
                    </a:cubicBezTo>
                    <a:cubicBezTo>
                      <a:pt x="f7" y="f18"/>
                      <a:pt x="f6" y="f2"/>
                      <a:pt x="f5" y="f2"/>
                    </a:cubicBezTo>
                    <a:cubicBezTo>
                      <a:pt x="f13" y="f2"/>
                      <a:pt x="f12" y="f18"/>
                      <a:pt x="f19" y="f17"/>
                    </a:cubicBezTo>
                    <a:cubicBezTo>
                      <a:pt x="f3" y="f20"/>
                      <a:pt x="f3" y="f13"/>
                      <a:pt x="f19" y="f10"/>
                    </a:cubicBezTo>
                    <a:cubicBezTo>
                      <a:pt x="f12" y="f8"/>
                      <a:pt x="f13" y="f4"/>
                      <a:pt x="f5" y="f4"/>
                    </a:cubicBezTo>
                    <a:close/>
                    <a:moveTo>
                      <a:pt x="f5" y="f17"/>
                    </a:moveTo>
                    <a:cubicBezTo>
                      <a:pt x="f21" y="f17"/>
                      <a:pt x="f20" y="f9"/>
                      <a:pt x="f7" y="f16"/>
                    </a:cubicBezTo>
                    <a:cubicBezTo>
                      <a:pt x="f22" y="f23"/>
                      <a:pt x="f17" y="f6"/>
                      <a:pt x="f17" y="f14"/>
                    </a:cubicBezTo>
                    <a:cubicBezTo>
                      <a:pt x="f17" y="f24"/>
                      <a:pt x="f22" y="f25"/>
                      <a:pt x="f7" y="f12"/>
                    </a:cubicBezTo>
                    <a:cubicBezTo>
                      <a:pt x="f20" y="f10"/>
                      <a:pt x="f21" y="f19"/>
                      <a:pt x="f5" y="f19"/>
                    </a:cubicBezTo>
                    <a:cubicBezTo>
                      <a:pt x="f24" y="f19"/>
                      <a:pt x="f26" y="f10"/>
                      <a:pt x="f12" y="f12"/>
                    </a:cubicBezTo>
                    <a:cubicBezTo>
                      <a:pt x="f8" y="f24"/>
                      <a:pt x="f8" y="f6"/>
                      <a:pt x="f12" y="f16"/>
                    </a:cubicBezTo>
                    <a:cubicBezTo>
                      <a:pt x="f26" y="f9"/>
                      <a:pt x="f24" y="f17"/>
                      <a:pt x="f5" y="f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32" name="Group 9">
              <a:extLst>
                <a:ext uri="{FF2B5EF4-FFF2-40B4-BE49-F238E27FC236}">
                  <a16:creationId xmlns:a16="http://schemas.microsoft.com/office/drawing/2014/main" id="{90793BD1-C19F-4F2E-AB23-0BCEFE689C0F}"/>
                </a:ext>
              </a:extLst>
            </p:cNvPr>
            <p:cNvGrpSpPr/>
            <p:nvPr/>
          </p:nvGrpSpPr>
          <p:grpSpPr>
            <a:xfrm>
              <a:off x="11364913" y="0"/>
              <a:ext cx="674679" cy="6848481"/>
              <a:chOff x="11364913" y="0"/>
              <a:chExt cx="674679" cy="6848481"/>
            </a:xfrm>
          </p:grpSpPr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1245941C-DDF6-4C3F-9733-8C90C22AF713}"/>
                  </a:ext>
                </a:extLst>
              </p:cNvPr>
              <p:cNvSpPr/>
              <p:nvPr/>
            </p:nvSpPr>
            <p:spPr>
              <a:xfrm>
                <a:off x="11483977" y="0"/>
                <a:ext cx="417515" cy="51275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3"/>
                  <a:gd name="f5" fmla="val 12"/>
                  <a:gd name="f6" fmla="val 314"/>
                  <a:gd name="f7" fmla="val 203"/>
                  <a:gd name="f8" fmla="val 108"/>
                  <a:gd name="f9" fmla="val 248"/>
                  <a:gd name="f10" fmla="val 6"/>
                  <a:gd name="f11" fmla="val 218"/>
                  <a:gd name="f12" fmla="val 117"/>
                  <a:gd name="f13" fmla="*/ f0 1 263"/>
                  <a:gd name="f14" fmla="*/ f1 1 323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3"/>
                  <a:gd name="f21" fmla="*/ f18 1 323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3" h="323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11" y="f12"/>
                    </a:lnTo>
                    <a:lnTo>
                      <a:pt x="f11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DC85F3E7-F051-41B1-A4FD-0F4EB2500B38}"/>
                  </a:ext>
                </a:extLst>
              </p:cNvPr>
              <p:cNvSpPr/>
              <p:nvPr/>
            </p:nvSpPr>
            <p:spPr>
              <a:xfrm>
                <a:off x="11364913" y="474665"/>
                <a:ext cx="157167" cy="15240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2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1"/>
                  <a:gd name="f12" fmla="val 11"/>
                  <a:gd name="f13" fmla="val 5"/>
                  <a:gd name="f14" fmla="val 2"/>
                  <a:gd name="f15" fmla="val 25"/>
                  <a:gd name="f16" fmla="val 28"/>
                  <a:gd name="f17" fmla="val 31"/>
                  <a:gd name="f18" fmla="val 8"/>
                  <a:gd name="f19" fmla="val 12"/>
                  <a:gd name="f20" fmla="val 16"/>
                  <a:gd name="f21" fmla="val 20"/>
                  <a:gd name="f22" fmla="val 24"/>
                  <a:gd name="f23" fmla="val 4"/>
                  <a:gd name="f24" fmla="val 14"/>
                  <a:gd name="f25" fmla="val 23"/>
                  <a:gd name="f26" fmla="val 26"/>
                  <a:gd name="f27" fmla="*/ f0 1 33"/>
                  <a:gd name="f28" fmla="*/ f1 1 32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2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2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1" y="f2"/>
                      <a:pt x="f15" y="f14"/>
                      <a:pt x="f16" y="f13"/>
                    </a:cubicBezTo>
                    <a:cubicBezTo>
                      <a:pt x="f17" y="f18"/>
                      <a:pt x="f3" y="f19"/>
                      <a:pt x="f3" y="f20"/>
                    </a:cubicBezTo>
                    <a:cubicBezTo>
                      <a:pt x="f3" y="f21"/>
                      <a:pt x="f17" y="f22"/>
                      <a:pt x="f16" y="f10"/>
                    </a:cubicBezTo>
                    <a:cubicBezTo>
                      <a:pt x="f15" y="f8"/>
                      <a:pt x="f11" y="f4"/>
                      <a:pt x="f5" y="f4"/>
                    </a:cubicBezTo>
                    <a:close/>
                    <a:moveTo>
                      <a:pt x="f5" y="f23"/>
                    </a:moveTo>
                    <a:cubicBezTo>
                      <a:pt x="f24" y="f23"/>
                      <a:pt x="f12" y="f9"/>
                      <a:pt x="f7" y="f18"/>
                    </a:cubicBezTo>
                    <a:cubicBezTo>
                      <a:pt x="f23" y="f19"/>
                      <a:pt x="f23" y="f21"/>
                      <a:pt x="f7" y="f22"/>
                    </a:cubicBezTo>
                    <a:cubicBezTo>
                      <a:pt x="f12" y="f10"/>
                      <a:pt x="f24" y="f16"/>
                      <a:pt x="f5" y="f16"/>
                    </a:cubicBezTo>
                    <a:cubicBezTo>
                      <a:pt x="f21" y="f16"/>
                      <a:pt x="f25" y="f10"/>
                      <a:pt x="f26" y="f22"/>
                    </a:cubicBezTo>
                    <a:cubicBezTo>
                      <a:pt x="f8" y="f21"/>
                      <a:pt x="f8" y="f19"/>
                      <a:pt x="f26" y="f18"/>
                    </a:cubicBezTo>
                    <a:cubicBezTo>
                      <a:pt x="f25" y="f9"/>
                      <a:pt x="f21" y="f23"/>
                      <a:pt x="f5" y="f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13038552-324E-42BC-AE44-5280EE6575EF}"/>
                  </a:ext>
                </a:extLst>
              </p:cNvPr>
              <p:cNvSpPr/>
              <p:nvPr/>
            </p:nvSpPr>
            <p:spPr>
              <a:xfrm>
                <a:off x="11631616" y="1539877"/>
                <a:ext cx="188915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180D49D8-5DFD-4DE6-AB75-3DB47CFA1CF9}"/>
                  </a:ext>
                </a:extLst>
              </p:cNvPr>
              <p:cNvSpPr/>
              <p:nvPr/>
            </p:nvSpPr>
            <p:spPr>
              <a:xfrm>
                <a:off x="11531598" y="5694361"/>
                <a:ext cx="298451" cy="115410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88"/>
                  <a:gd name="f4" fmla="val 727"/>
                  <a:gd name="f5" fmla="val 15"/>
                  <a:gd name="f6" fmla="val 407"/>
                  <a:gd name="f7" fmla="val 176"/>
                  <a:gd name="f8" fmla="val 6"/>
                  <a:gd name="f9" fmla="val 410"/>
                  <a:gd name="f10" fmla="*/ f0 1 188"/>
                  <a:gd name="f11" fmla="*/ f1 1 727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188"/>
                  <a:gd name="f18" fmla="*/ f15 1 727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188" h="727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40B378FC-032F-473D-ACE6-F9D15667C3AE}"/>
                  </a:ext>
                </a:extLst>
              </p:cNvPr>
              <p:cNvSpPr/>
              <p:nvPr/>
            </p:nvSpPr>
            <p:spPr>
              <a:xfrm>
                <a:off x="11772900" y="5551486"/>
                <a:ext cx="157167" cy="15557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17"/>
                  <a:gd name="f5" fmla="val 8"/>
                  <a:gd name="f6" fmla="val 25"/>
                  <a:gd name="f7" fmla="val 16"/>
                  <a:gd name="f8" fmla="val 7"/>
                  <a:gd name="f9" fmla="val 26"/>
                  <a:gd name="f10" fmla="val 4"/>
                  <a:gd name="f11" fmla="val 10"/>
                  <a:gd name="f12" fmla="val 9"/>
                  <a:gd name="f13" fmla="val 23"/>
                  <a:gd name="f14" fmla="val 29"/>
                  <a:gd name="f15" fmla="*/ f0 1 33"/>
                  <a:gd name="f16" fmla="*/ f1 1 33"/>
                  <a:gd name="f17" fmla="val f2"/>
                  <a:gd name="f18" fmla="val f3"/>
                  <a:gd name="f19" fmla="+- f18 0 f17"/>
                  <a:gd name="f20" fmla="*/ f19 1 33"/>
                  <a:gd name="f21" fmla="*/ 0 1 f20"/>
                  <a:gd name="f22" fmla="*/ f18 1 f20"/>
                  <a:gd name="f23" fmla="*/ f21 f15 1"/>
                  <a:gd name="f24" fmla="*/ f22 f15 1"/>
                  <a:gd name="f25" fmla="*/ f22 f16 1"/>
                  <a:gd name="f26" fmla="*/ f21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33" h="33">
                    <a:moveTo>
                      <a:pt x="f4" y="f3"/>
                    </a:moveTo>
                    <a:cubicBezTo>
                      <a:pt x="f5" y="f3"/>
                      <a:pt x="f2" y="f6"/>
                      <a:pt x="f2" y="f7"/>
                    </a:cubicBezTo>
                    <a:cubicBezTo>
                      <a:pt x="f2" y="f8"/>
                      <a:pt x="f5" y="f2"/>
                      <a:pt x="f4" y="f2"/>
                    </a:cubicBezTo>
                    <a:cubicBezTo>
                      <a:pt x="f9" y="f2"/>
                      <a:pt x="f3" y="f8"/>
                      <a:pt x="f3" y="f7"/>
                    </a:cubicBezTo>
                    <a:cubicBezTo>
                      <a:pt x="f3" y="f6"/>
                      <a:pt x="f9" y="f3"/>
                      <a:pt x="f4" y="f3"/>
                    </a:cubicBezTo>
                    <a:close/>
                    <a:moveTo>
                      <a:pt x="f4" y="f10"/>
                    </a:moveTo>
                    <a:cubicBezTo>
                      <a:pt x="f11" y="f10"/>
                      <a:pt x="f10" y="f12"/>
                      <a:pt x="f10" y="f7"/>
                    </a:cubicBezTo>
                    <a:cubicBezTo>
                      <a:pt x="f10" y="f13"/>
                      <a:pt x="f11" y="f14"/>
                      <a:pt x="f4" y="f14"/>
                    </a:cubicBezTo>
                    <a:cubicBezTo>
                      <a:pt x="f13" y="f14"/>
                      <a:pt x="f14" y="f13"/>
                      <a:pt x="f14" y="f7"/>
                    </a:cubicBezTo>
                    <a:cubicBezTo>
                      <a:pt x="f14" y="f12"/>
                      <a:pt x="f13" y="f10"/>
                      <a:pt x="f4" y="f1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3653DB93-A994-4390-9BBB-9C9C41022F5B}"/>
                  </a:ext>
                </a:extLst>
              </p:cNvPr>
              <p:cNvSpPr/>
              <p:nvPr/>
            </p:nvSpPr>
            <p:spPr>
              <a:xfrm>
                <a:off x="11710985" y="4764"/>
                <a:ext cx="304796" cy="15446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92"/>
                  <a:gd name="f4" fmla="val 973"/>
                  <a:gd name="f5" fmla="val 15"/>
                  <a:gd name="f6" fmla="val 790"/>
                  <a:gd name="f7" fmla="val 174"/>
                  <a:gd name="f8" fmla="val 614"/>
                  <a:gd name="f9" fmla="val 620"/>
                  <a:gd name="f10" fmla="val 796"/>
                  <a:gd name="f11" fmla="*/ f0 1 192"/>
                  <a:gd name="f12" fmla="*/ f1 1 973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192"/>
                  <a:gd name="f19" fmla="*/ f16 1 973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2" h="973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46EA1D16-3E1D-47CA-AA2B-71CA1976A48D}"/>
                  </a:ext>
                </a:extLst>
              </p:cNvPr>
              <p:cNvSpPr/>
              <p:nvPr/>
            </p:nvSpPr>
            <p:spPr>
              <a:xfrm>
                <a:off x="11636370" y="4867278"/>
                <a:ext cx="188915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C7FD04F4-7A70-4D3B-A5DF-C6C082B15A7B}"/>
                  </a:ext>
                </a:extLst>
              </p:cNvPr>
              <p:cNvSpPr/>
              <p:nvPr/>
            </p:nvSpPr>
            <p:spPr>
              <a:xfrm>
                <a:off x="11441109" y="5046665"/>
                <a:ext cx="307979" cy="1801816"/>
              </a:xfrm>
              <a:custGeom>
                <a:avLst/>
                <a:gdLst>
                  <a:gd name="f0" fmla="val 360"/>
                  <a:gd name="f1" fmla="val w"/>
                  <a:gd name="f2" fmla="val h"/>
                  <a:gd name="f3" fmla="val 0"/>
                  <a:gd name="f4" fmla="val 194"/>
                  <a:gd name="f5" fmla="val 1135"/>
                  <a:gd name="f6" fmla="val 18"/>
                  <a:gd name="f7" fmla="val 354"/>
                  <a:gd name="f8" fmla="val 176"/>
                  <a:gd name="f9" fmla="val 177"/>
                  <a:gd name="f10" fmla="val 183"/>
                  <a:gd name="f11" fmla="*/ f1 1 194"/>
                  <a:gd name="f12" fmla="*/ f2 1 1135"/>
                  <a:gd name="f13" fmla="val f3"/>
                  <a:gd name="f14" fmla="val f4"/>
                  <a:gd name="f15" fmla="val f5"/>
                  <a:gd name="f16" fmla="+- f15 0 f13"/>
                  <a:gd name="f17" fmla="+- f14 0 f13"/>
                  <a:gd name="f18" fmla="*/ f17 1 194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4" h="1135">
                    <a:moveTo>
                      <a:pt x="f6" y="f5"/>
                    </a:moveTo>
                    <a:lnTo>
                      <a:pt x="f3" y="f5"/>
                    </a:lnTo>
                    <a:lnTo>
                      <a:pt x="f3" y="f7"/>
                    </a:lnTo>
                    <a:lnTo>
                      <a:pt x="f8" y="f9"/>
                    </a:lnTo>
                    <a:lnTo>
                      <a:pt x="f8" y="f3"/>
                    </a:lnTo>
                    <a:lnTo>
                      <a:pt x="f4" y="f3"/>
                    </a:lnTo>
                    <a:lnTo>
                      <a:pt x="f4" y="f10"/>
                    </a:lnTo>
                    <a:lnTo>
                      <a:pt x="f6" y="f0"/>
                    </a:lnTo>
                    <a:lnTo>
                      <a:pt x="f6" y="f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573DADA2-D7F8-40C8-83C9-9D2DC1FB2B27}"/>
                  </a:ext>
                </a:extLst>
              </p:cNvPr>
              <p:cNvSpPr/>
              <p:nvPr/>
            </p:nvSpPr>
            <p:spPr>
              <a:xfrm>
                <a:off x="11849096" y="6416673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FE9DB76-BDFD-4666-B4BE-F393C7FFA481}"/>
                  </a:ext>
                </a:extLst>
              </p:cNvPr>
              <p:cNvSpPr/>
              <p:nvPr/>
            </p:nvSpPr>
            <p:spPr>
              <a:xfrm>
                <a:off x="11939585" y="6596060"/>
                <a:ext cx="23810" cy="25241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</p:grpSp>
      <p:sp>
        <p:nvSpPr>
          <p:cNvPr id="43" name="Title Placeholder 1">
            <a:extLst>
              <a:ext uri="{FF2B5EF4-FFF2-40B4-BE49-F238E27FC236}">
                <a16:creationId xmlns:a16="http://schemas.microsoft.com/office/drawing/2014/main" id="{71ED0602-EFB7-499D-9528-E7766B21B2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18518"/>
            <a:ext cx="9905996" cy="14785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endParaRPr lang="en-US"/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4DD86359-66F9-4D15-8C87-316768608D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41408" y="2249488"/>
            <a:ext cx="9905996" cy="35417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5" name="Date Placeholder 3">
            <a:extLst>
              <a:ext uri="{FF2B5EF4-FFF2-40B4-BE49-F238E27FC236}">
                <a16:creationId xmlns:a16="http://schemas.microsoft.com/office/drawing/2014/main" id="{1998EA6F-E4DE-49BB-83FF-A8289050E91F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7456922" y="5883277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fld id="{CC640FB0-9EDB-4DA3-AC29-84890D9395B8}" type="datetime1">
              <a:rPr lang="en-US"/>
              <a:pPr lvl="0"/>
              <a:t>10/9/2020</a:t>
            </a:fld>
            <a:endParaRPr lang="en-US"/>
          </a:p>
        </p:txBody>
      </p:sp>
      <p:sp>
        <p:nvSpPr>
          <p:cNvPr id="46" name="Footer Placeholder 4">
            <a:extLst>
              <a:ext uri="{FF2B5EF4-FFF2-40B4-BE49-F238E27FC236}">
                <a16:creationId xmlns:a16="http://schemas.microsoft.com/office/drawing/2014/main" id="{C81A35F1-8FF0-4268-BF9A-2E0506B43624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141408" y="5883277"/>
            <a:ext cx="6239307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endParaRPr lang="en-US"/>
          </a:p>
        </p:txBody>
      </p:sp>
      <p:sp>
        <p:nvSpPr>
          <p:cNvPr id="47" name="Slide Number Placeholder 5">
            <a:extLst>
              <a:ext uri="{FF2B5EF4-FFF2-40B4-BE49-F238E27FC236}">
                <a16:creationId xmlns:a16="http://schemas.microsoft.com/office/drawing/2014/main" id="{15409738-0A34-4274-A3B2-8C5E5F35FFA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276319" y="5883277"/>
            <a:ext cx="77108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fld id="{7325618F-7AB0-4B47-B1F5-25DEB84ABE0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all" spc="0" baseline="0">
          <a:solidFill>
            <a:srgbClr val="FFFFFF"/>
          </a:solidFill>
          <a:uFillTx/>
          <a:latin typeface="Tw Cen MT"/>
        </a:defRPr>
      </a:lvl1pPr>
    </p:titleStyle>
    <p:bodyStyle>
      <a:lvl1pPr marL="228600" marR="0" lvl="0" indent="-228600" algn="l" defTabSz="914400" rtl="0" fontAlgn="auto" hangingPunct="1">
        <a:lnSpc>
          <a:spcPct val="120000"/>
        </a:lnSpc>
        <a:spcBef>
          <a:spcPts val="1000"/>
        </a:spcBef>
        <a:spcAft>
          <a:spcPts val="0"/>
        </a:spcAft>
        <a:buSzPct val="125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FFFFFF"/>
          </a:solidFill>
          <a:uFillTx/>
          <a:latin typeface="Tw Cen MT"/>
        </a:defRPr>
      </a:lvl1pPr>
      <a:lvl2pPr marL="685800" marR="0" lvl="1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FFFFFF"/>
          </a:solidFill>
          <a:uFillTx/>
          <a:latin typeface="Tw Cen MT"/>
        </a:defRPr>
      </a:lvl2pPr>
      <a:lvl3pPr marL="1143000" marR="0" lvl="2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FFFFFF"/>
          </a:solidFill>
          <a:uFillTx/>
          <a:latin typeface="Tw Cen MT"/>
        </a:defRPr>
      </a:lvl3pPr>
      <a:lvl4pPr marL="1600200" marR="0" lvl="3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w Cen MT"/>
        </a:defRPr>
      </a:lvl4pPr>
      <a:lvl5pPr marL="2057400" marR="0" lvl="4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w Cen M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6">
            <a:extLst>
              <a:ext uri="{FF2B5EF4-FFF2-40B4-BE49-F238E27FC236}">
                <a16:creationId xmlns:a16="http://schemas.microsoft.com/office/drawing/2014/main" id="{671B761F-3FDB-4A36-9F00-EDDA5EA8891D}"/>
              </a:ext>
            </a:extLst>
          </p:cNvPr>
          <p:cNvGrpSpPr/>
          <p:nvPr/>
        </p:nvGrpSpPr>
        <p:grpSpPr>
          <a:xfrm>
            <a:off x="0" y="0"/>
            <a:ext cx="12192006" cy="6858000"/>
            <a:chOff x="0" y="0"/>
            <a:chExt cx="12192006" cy="6858000"/>
          </a:xfrm>
        </p:grpSpPr>
        <p:sp>
          <p:nvSpPr>
            <p:cNvPr id="3" name="Rectangle 77">
              <a:extLst>
                <a:ext uri="{FF2B5EF4-FFF2-40B4-BE49-F238E27FC236}">
                  <a16:creationId xmlns:a16="http://schemas.microsoft.com/office/drawing/2014/main" id="{E2989451-9814-48A4-815B-547F7684E363}"/>
                </a:ext>
              </a:extLst>
            </p:cNvPr>
            <p:cNvSpPr/>
            <p:nvPr/>
          </p:nvSpPr>
          <p:spPr>
            <a:xfrm>
              <a:off x="0" y="0"/>
              <a:ext cx="12191996" cy="6858000"/>
            </a:xfrm>
            <a:prstGeom prst="rect">
              <a:avLst/>
            </a:prstGeom>
            <a:blipFill>
              <a:blip r:embed="rId2">
                <a:alphaModFix/>
              </a:blip>
              <a:stretch>
                <a:fillRect/>
              </a:stretch>
            </a:blip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F50A32DD-8D8D-4666-873C-48DBF4364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0000"/>
            </a:blip>
            <a:srcRect/>
            <a:stretch>
              <a:fillRect/>
            </a:stretch>
          </p:blipFill>
          <p:spPr>
            <a:xfrm>
              <a:off x="0" y="0"/>
              <a:ext cx="12192006" cy="6858000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AA6BEF3E-151D-4619-88DB-5AC5B43EEC8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0000"/>
          </a:blip>
          <a:srcRect t="6504" b="9202"/>
          <a:stretch>
            <a:fillRect/>
          </a:stretch>
        </p:blipFill>
        <p:spPr>
          <a:xfrm>
            <a:off x="0" y="9"/>
            <a:ext cx="12188385" cy="685799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6" name="Group 80">
            <a:extLst>
              <a:ext uri="{FF2B5EF4-FFF2-40B4-BE49-F238E27FC236}">
                <a16:creationId xmlns:a16="http://schemas.microsoft.com/office/drawing/2014/main" id="{1A9D7EFD-1A01-4B88-8FCC-4F6ABFAB1EDE}"/>
              </a:ext>
            </a:extLst>
          </p:cNvPr>
          <p:cNvGrpSpPr/>
          <p:nvPr/>
        </p:nvGrpSpPr>
        <p:grpSpPr>
          <a:xfrm>
            <a:off x="605891" y="2235195"/>
            <a:ext cx="10982061" cy="2396066"/>
            <a:chOff x="605891" y="2235195"/>
            <a:chExt cx="10982061" cy="2396066"/>
          </a:xfrm>
        </p:grpSpPr>
        <p:sp>
          <p:nvSpPr>
            <p:cNvPr id="7" name="Round Diagonal Corner Rectangle 7">
              <a:extLst>
                <a:ext uri="{FF2B5EF4-FFF2-40B4-BE49-F238E27FC236}">
                  <a16:creationId xmlns:a16="http://schemas.microsoft.com/office/drawing/2014/main" id="{71382327-15C0-489F-9CF5-C0DD969C3A9E}"/>
                </a:ext>
              </a:extLst>
            </p:cNvPr>
            <p:cNvSpPr/>
            <p:nvPr/>
          </p:nvSpPr>
          <p:spPr>
            <a:xfrm>
              <a:off x="2582329" y="2235195"/>
              <a:ext cx="7027337" cy="2396066"/>
            </a:xfrm>
            <a:custGeom>
              <a:avLst>
                <a:gd name="f9" fmla="val 9246"/>
                <a:gd name="f10" fmla="val 0"/>
              </a:avLst>
              <a:gdLst>
                <a:gd name="f2" fmla="val 10800000"/>
                <a:gd name="f3" fmla="val 5400000"/>
                <a:gd name="f4" fmla="val 16200000"/>
                <a:gd name="f5" fmla="val w"/>
                <a:gd name="f6" fmla="val h"/>
                <a:gd name="f7" fmla="val ss"/>
                <a:gd name="f8" fmla="val 0"/>
                <a:gd name="f9" fmla="val 9246"/>
                <a:gd name="f10" fmla="val 0"/>
                <a:gd name="f11" fmla="abs f5"/>
                <a:gd name="f12" fmla="abs f6"/>
                <a:gd name="f13" fmla="abs f7"/>
                <a:gd name="f14" fmla="val f8"/>
                <a:gd name="f15" fmla="val f9"/>
                <a:gd name="f16" fmla="val f10"/>
                <a:gd name="f17" fmla="?: f11 f5 1"/>
                <a:gd name="f18" fmla="?: f12 f6 1"/>
                <a:gd name="f19" fmla="?: f13 f7 1"/>
                <a:gd name="f20" fmla="*/ f17 1 21600"/>
                <a:gd name="f21" fmla="*/ f18 1 21600"/>
                <a:gd name="f22" fmla="*/ 21600 f17 1"/>
                <a:gd name="f23" fmla="*/ 21600 f18 1"/>
                <a:gd name="f24" fmla="min f21 f20"/>
                <a:gd name="f25" fmla="*/ f22 1 f19"/>
                <a:gd name="f26" fmla="*/ f23 1 f19"/>
                <a:gd name="f27" fmla="val f25"/>
                <a:gd name="f28" fmla="val f26"/>
                <a:gd name="f29" fmla="*/ f14 f24 1"/>
                <a:gd name="f30" fmla="+- f28 0 f14"/>
                <a:gd name="f31" fmla="+- f27 0 f14"/>
                <a:gd name="f32" fmla="*/ f27 f24 1"/>
                <a:gd name="f33" fmla="*/ f28 f24 1"/>
                <a:gd name="f34" fmla="min f31 f30"/>
                <a:gd name="f35" fmla="*/ f34 f15 1"/>
                <a:gd name="f36" fmla="*/ f34 f16 1"/>
                <a:gd name="f37" fmla="*/ f35 1 100000"/>
                <a:gd name="f38" fmla="*/ f36 1 100000"/>
                <a:gd name="f39" fmla="+- f28 0 f37"/>
                <a:gd name="f40" fmla="+- f27 0 f38"/>
                <a:gd name="f41" fmla="*/ f37 29289 1"/>
                <a:gd name="f42" fmla="*/ f38 29289 1"/>
                <a:gd name="f43" fmla="*/ f37 f24 1"/>
                <a:gd name="f44" fmla="*/ f38 f24 1"/>
                <a:gd name="f45" fmla="*/ f41 1 100000"/>
                <a:gd name="f46" fmla="*/ f42 1 100000"/>
                <a:gd name="f47" fmla="*/ f40 f24 1"/>
                <a:gd name="f48" fmla="*/ f39 f24 1"/>
                <a:gd name="f49" fmla="+- f45 0 f46"/>
                <a:gd name="f50" fmla="?: f49 f45 f46"/>
                <a:gd name="f51" fmla="+- f27 0 f50"/>
                <a:gd name="f52" fmla="+- f28 0 f50"/>
                <a:gd name="f53" fmla="*/ f50 f24 1"/>
                <a:gd name="f54" fmla="*/ f51 f24 1"/>
                <a:gd name="f55" fmla="*/ f5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53" t="f53" r="f54" b="f55"/>
              <a:pathLst>
                <a:path>
                  <a:moveTo>
                    <a:pt x="f43" y="f29"/>
                  </a:moveTo>
                  <a:lnTo>
                    <a:pt x="f47" y="f29"/>
                  </a:lnTo>
                  <a:arcTo wR="f44" hR="f44" stAng="f4" swAng="f3"/>
                  <a:lnTo>
                    <a:pt x="f32" y="f48"/>
                  </a:lnTo>
                  <a:arcTo wR="f43" hR="f43" stAng="f8" swAng="f3"/>
                  <a:lnTo>
                    <a:pt x="f44" y="f33"/>
                  </a:lnTo>
                  <a:arcTo wR="f44" hR="f44" stAng="f3" swAng="f3"/>
                  <a:lnTo>
                    <a:pt x="f29" y="f43"/>
                  </a:lnTo>
                  <a:arcTo wR="f43" hR="f43" stAng="f2" swAng="f3"/>
                  <a:close/>
                </a:path>
              </a:pathLst>
            </a:custGeom>
            <a:solidFill>
              <a:srgbClr val="000000">
                <a:alpha val="80000"/>
              </a:srgbClr>
            </a:solidFill>
            <a:ln w="19046" cap="sq">
              <a:solidFill>
                <a:srgbClr val="82FFFF">
                  <a:alpha val="60000"/>
                </a:srgbClr>
              </a:solidFill>
              <a:prstDash val="solid"/>
              <a:miter/>
            </a:ln>
            <a:effectLst>
              <a:outerShdw dist="38103" dir="5400000" algn="tl">
                <a:srgbClr val="000000">
                  <a:alpha val="40000"/>
                </a:srgbClr>
              </a:outerShdw>
            </a:effectLst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grpSp>
          <p:nvGrpSpPr>
            <p:cNvPr id="8" name="Group 82">
              <a:extLst>
                <a:ext uri="{FF2B5EF4-FFF2-40B4-BE49-F238E27FC236}">
                  <a16:creationId xmlns:a16="http://schemas.microsoft.com/office/drawing/2014/main" id="{C41CD825-D8B3-409B-B59F-FF77B93A4D62}"/>
                </a:ext>
              </a:extLst>
            </p:cNvPr>
            <p:cNvGrpSpPr/>
            <p:nvPr/>
          </p:nvGrpSpPr>
          <p:grpSpPr>
            <a:xfrm>
              <a:off x="605891" y="2900101"/>
              <a:ext cx="10982061" cy="1211525"/>
              <a:chOff x="605891" y="2900101"/>
              <a:chExt cx="10982061" cy="1211525"/>
            </a:xfrm>
          </p:grpSpPr>
          <p:sp>
            <p:nvSpPr>
              <p:cNvPr id="9" name="Freeform 32">
                <a:extLst>
                  <a:ext uri="{FF2B5EF4-FFF2-40B4-BE49-F238E27FC236}">
                    <a16:creationId xmlns:a16="http://schemas.microsoft.com/office/drawing/2014/main" id="{93435A99-EFB7-4FD7-98AA-2CFBFC02874C}"/>
                  </a:ext>
                </a:extLst>
              </p:cNvPr>
              <p:cNvSpPr/>
              <p:nvPr/>
            </p:nvSpPr>
            <p:spPr>
              <a:xfrm rot="5399996" flipV="1">
                <a:off x="9653586" y="3379788"/>
                <a:ext cx="417515" cy="51275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3"/>
                  <a:gd name="f5" fmla="val 12"/>
                  <a:gd name="f6" fmla="val 314"/>
                  <a:gd name="f7" fmla="val 203"/>
                  <a:gd name="f8" fmla="val 108"/>
                  <a:gd name="f9" fmla="val 248"/>
                  <a:gd name="f10" fmla="val 6"/>
                  <a:gd name="f11" fmla="val 218"/>
                  <a:gd name="f12" fmla="val 117"/>
                  <a:gd name="f13" fmla="*/ f0 1 263"/>
                  <a:gd name="f14" fmla="*/ f1 1 323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3"/>
                  <a:gd name="f21" fmla="*/ f18 1 323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3" h="323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11" y="f12"/>
                    </a:lnTo>
                    <a:lnTo>
                      <a:pt x="f11" y="f12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0" name="Freeform 33">
                <a:extLst>
                  <a:ext uri="{FF2B5EF4-FFF2-40B4-BE49-F238E27FC236}">
                    <a16:creationId xmlns:a16="http://schemas.microsoft.com/office/drawing/2014/main" id="{7E362FC6-AB21-4420-A25A-457B902AB076}"/>
                  </a:ext>
                </a:extLst>
              </p:cNvPr>
              <p:cNvSpPr/>
              <p:nvPr/>
            </p:nvSpPr>
            <p:spPr>
              <a:xfrm rot="5399996" flipV="1">
                <a:off x="10078237" y="3310727"/>
                <a:ext cx="157167" cy="15240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2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1"/>
                  <a:gd name="f12" fmla="val 11"/>
                  <a:gd name="f13" fmla="val 5"/>
                  <a:gd name="f14" fmla="val 2"/>
                  <a:gd name="f15" fmla="val 25"/>
                  <a:gd name="f16" fmla="val 28"/>
                  <a:gd name="f17" fmla="val 31"/>
                  <a:gd name="f18" fmla="val 8"/>
                  <a:gd name="f19" fmla="val 12"/>
                  <a:gd name="f20" fmla="val 16"/>
                  <a:gd name="f21" fmla="val 20"/>
                  <a:gd name="f22" fmla="val 24"/>
                  <a:gd name="f23" fmla="val 4"/>
                  <a:gd name="f24" fmla="val 14"/>
                  <a:gd name="f25" fmla="val 23"/>
                  <a:gd name="f26" fmla="val 26"/>
                  <a:gd name="f27" fmla="*/ f0 1 33"/>
                  <a:gd name="f28" fmla="*/ f1 1 32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2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2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1" y="f2"/>
                      <a:pt x="f15" y="f14"/>
                      <a:pt x="f16" y="f13"/>
                    </a:cubicBezTo>
                    <a:cubicBezTo>
                      <a:pt x="f17" y="f18"/>
                      <a:pt x="f3" y="f19"/>
                      <a:pt x="f3" y="f20"/>
                    </a:cubicBezTo>
                    <a:cubicBezTo>
                      <a:pt x="f3" y="f21"/>
                      <a:pt x="f17" y="f22"/>
                      <a:pt x="f16" y="f10"/>
                    </a:cubicBezTo>
                    <a:cubicBezTo>
                      <a:pt x="f15" y="f8"/>
                      <a:pt x="f11" y="f4"/>
                      <a:pt x="f5" y="f4"/>
                    </a:cubicBezTo>
                    <a:close/>
                    <a:moveTo>
                      <a:pt x="f5" y="f23"/>
                    </a:moveTo>
                    <a:cubicBezTo>
                      <a:pt x="f24" y="f23"/>
                      <a:pt x="f12" y="f9"/>
                      <a:pt x="f7" y="f18"/>
                    </a:cubicBezTo>
                    <a:cubicBezTo>
                      <a:pt x="f23" y="f19"/>
                      <a:pt x="f23" y="f21"/>
                      <a:pt x="f7" y="f22"/>
                    </a:cubicBezTo>
                    <a:cubicBezTo>
                      <a:pt x="f12" y="f10"/>
                      <a:pt x="f24" y="f16"/>
                      <a:pt x="f5" y="f16"/>
                    </a:cubicBezTo>
                    <a:cubicBezTo>
                      <a:pt x="f21" y="f16"/>
                      <a:pt x="f25" y="f10"/>
                      <a:pt x="f26" y="f22"/>
                    </a:cubicBezTo>
                    <a:cubicBezTo>
                      <a:pt x="f8" y="f21"/>
                      <a:pt x="f8" y="f19"/>
                      <a:pt x="f26" y="f18"/>
                    </a:cubicBezTo>
                    <a:cubicBezTo>
                      <a:pt x="f25" y="f9"/>
                      <a:pt x="f21" y="f23"/>
                      <a:pt x="f5" y="f23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" name="Freeform 34">
                <a:extLst>
                  <a:ext uri="{FF2B5EF4-FFF2-40B4-BE49-F238E27FC236}">
                    <a16:creationId xmlns:a16="http://schemas.microsoft.com/office/drawing/2014/main" id="{986E3CFF-D08F-4BA0-99BF-F4649384B857}"/>
                  </a:ext>
                </a:extLst>
              </p:cNvPr>
              <p:cNvSpPr/>
              <p:nvPr/>
            </p:nvSpPr>
            <p:spPr>
              <a:xfrm rot="5399996" flipV="1">
                <a:off x="11146632" y="3574258"/>
                <a:ext cx="188915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2" name="Freeform 37">
                <a:extLst>
                  <a:ext uri="{FF2B5EF4-FFF2-40B4-BE49-F238E27FC236}">
                    <a16:creationId xmlns:a16="http://schemas.microsoft.com/office/drawing/2014/main" id="{DDD091ED-79B6-432E-9226-70186A2FB616}"/>
                  </a:ext>
                </a:extLst>
              </p:cNvPr>
              <p:cNvSpPr/>
              <p:nvPr/>
            </p:nvSpPr>
            <p:spPr>
              <a:xfrm rot="5399996" flipV="1">
                <a:off x="10230641" y="3034494"/>
                <a:ext cx="304796" cy="15446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92"/>
                  <a:gd name="f4" fmla="val 973"/>
                  <a:gd name="f5" fmla="val 15"/>
                  <a:gd name="f6" fmla="val 790"/>
                  <a:gd name="f7" fmla="val 174"/>
                  <a:gd name="f8" fmla="val 614"/>
                  <a:gd name="f9" fmla="val 620"/>
                  <a:gd name="f10" fmla="val 796"/>
                  <a:gd name="f11" fmla="*/ f0 1 192"/>
                  <a:gd name="f12" fmla="*/ f1 1 973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192"/>
                  <a:gd name="f19" fmla="*/ f16 1 973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2" h="973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" name="Freeform 35">
                <a:extLst>
                  <a:ext uri="{FF2B5EF4-FFF2-40B4-BE49-F238E27FC236}">
                    <a16:creationId xmlns:a16="http://schemas.microsoft.com/office/drawing/2014/main" id="{0927EEB2-1FCB-4DD2-9B76-FE366FB22A8F}"/>
                  </a:ext>
                </a:extLst>
              </p:cNvPr>
              <p:cNvSpPr/>
              <p:nvPr/>
            </p:nvSpPr>
            <p:spPr>
              <a:xfrm rot="5400013">
                <a:off x="10034588" y="2562762"/>
                <a:ext cx="298451" cy="115410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88"/>
                  <a:gd name="f4" fmla="val 727"/>
                  <a:gd name="f5" fmla="val 15"/>
                  <a:gd name="f6" fmla="val 407"/>
                  <a:gd name="f7" fmla="val 176"/>
                  <a:gd name="f8" fmla="val 6"/>
                  <a:gd name="f9" fmla="val 410"/>
                  <a:gd name="f10" fmla="*/ f0 1 188"/>
                  <a:gd name="f11" fmla="*/ f1 1 727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188"/>
                  <a:gd name="f18" fmla="*/ f15 1 727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188" h="727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9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4" name="Freeform 36">
                <a:extLst>
                  <a:ext uri="{FF2B5EF4-FFF2-40B4-BE49-F238E27FC236}">
                    <a16:creationId xmlns:a16="http://schemas.microsoft.com/office/drawing/2014/main" id="{D78C7EAB-3CAD-4B6B-8517-64ABA4E1030D}"/>
                  </a:ext>
                </a:extLst>
              </p:cNvPr>
              <p:cNvSpPr/>
              <p:nvPr/>
            </p:nvSpPr>
            <p:spPr>
              <a:xfrm rot="5400013">
                <a:off x="10747372" y="3232678"/>
                <a:ext cx="157167" cy="15557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17"/>
                  <a:gd name="f5" fmla="val 8"/>
                  <a:gd name="f6" fmla="val 25"/>
                  <a:gd name="f7" fmla="val 16"/>
                  <a:gd name="f8" fmla="val 7"/>
                  <a:gd name="f9" fmla="val 26"/>
                  <a:gd name="f10" fmla="val 4"/>
                  <a:gd name="f11" fmla="val 10"/>
                  <a:gd name="f12" fmla="val 9"/>
                  <a:gd name="f13" fmla="val 23"/>
                  <a:gd name="f14" fmla="val 29"/>
                  <a:gd name="f15" fmla="*/ f0 1 33"/>
                  <a:gd name="f16" fmla="*/ f1 1 33"/>
                  <a:gd name="f17" fmla="val f2"/>
                  <a:gd name="f18" fmla="val f3"/>
                  <a:gd name="f19" fmla="+- f18 0 f17"/>
                  <a:gd name="f20" fmla="*/ f19 1 33"/>
                  <a:gd name="f21" fmla="*/ 0 1 f20"/>
                  <a:gd name="f22" fmla="*/ f18 1 f20"/>
                  <a:gd name="f23" fmla="*/ f21 f15 1"/>
                  <a:gd name="f24" fmla="*/ f22 f15 1"/>
                  <a:gd name="f25" fmla="*/ f22 f16 1"/>
                  <a:gd name="f26" fmla="*/ f21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33" h="33">
                    <a:moveTo>
                      <a:pt x="f4" y="f3"/>
                    </a:moveTo>
                    <a:cubicBezTo>
                      <a:pt x="f5" y="f3"/>
                      <a:pt x="f2" y="f6"/>
                      <a:pt x="f2" y="f7"/>
                    </a:cubicBezTo>
                    <a:cubicBezTo>
                      <a:pt x="f2" y="f8"/>
                      <a:pt x="f5" y="f2"/>
                      <a:pt x="f4" y="f2"/>
                    </a:cubicBezTo>
                    <a:cubicBezTo>
                      <a:pt x="f9" y="f2"/>
                      <a:pt x="f3" y="f8"/>
                      <a:pt x="f3" y="f7"/>
                    </a:cubicBezTo>
                    <a:cubicBezTo>
                      <a:pt x="f3" y="f6"/>
                      <a:pt x="f9" y="f3"/>
                      <a:pt x="f4" y="f3"/>
                    </a:cubicBezTo>
                    <a:close/>
                    <a:moveTo>
                      <a:pt x="f4" y="f10"/>
                    </a:moveTo>
                    <a:cubicBezTo>
                      <a:pt x="f11" y="f10"/>
                      <a:pt x="f10" y="f12"/>
                      <a:pt x="f10" y="f7"/>
                    </a:cubicBezTo>
                    <a:cubicBezTo>
                      <a:pt x="f10" y="f13"/>
                      <a:pt x="f11" y="f14"/>
                      <a:pt x="f4" y="f14"/>
                    </a:cubicBezTo>
                    <a:cubicBezTo>
                      <a:pt x="f13" y="f14"/>
                      <a:pt x="f14" y="f13"/>
                      <a:pt x="f14" y="f7"/>
                    </a:cubicBezTo>
                    <a:cubicBezTo>
                      <a:pt x="f14" y="f12"/>
                      <a:pt x="f13" y="f10"/>
                      <a:pt x="f4" y="f10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" name="Freeform 38">
                <a:extLst>
                  <a:ext uri="{FF2B5EF4-FFF2-40B4-BE49-F238E27FC236}">
                    <a16:creationId xmlns:a16="http://schemas.microsoft.com/office/drawing/2014/main" id="{D70EFDDB-E721-41F3-AF77-F313777319AC}"/>
                  </a:ext>
                </a:extLst>
              </p:cNvPr>
              <p:cNvSpPr/>
              <p:nvPr/>
            </p:nvSpPr>
            <p:spPr>
              <a:xfrm rot="5400013">
                <a:off x="11399037" y="3095363"/>
                <a:ext cx="188915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6" name="Freeform 39">
                <a:extLst>
                  <a:ext uri="{FF2B5EF4-FFF2-40B4-BE49-F238E27FC236}">
                    <a16:creationId xmlns:a16="http://schemas.microsoft.com/office/drawing/2014/main" id="{5D7B324D-B9B0-445C-8569-36C2ED4A295A}"/>
                  </a:ext>
                </a:extLst>
              </p:cNvPr>
              <p:cNvSpPr/>
              <p:nvPr/>
            </p:nvSpPr>
            <p:spPr>
              <a:xfrm rot="5400013">
                <a:off x="10353669" y="2153183"/>
                <a:ext cx="307979" cy="1801816"/>
              </a:xfrm>
              <a:custGeom>
                <a:avLst/>
                <a:gdLst>
                  <a:gd name="f0" fmla="val 360"/>
                  <a:gd name="f1" fmla="val w"/>
                  <a:gd name="f2" fmla="val h"/>
                  <a:gd name="f3" fmla="val 0"/>
                  <a:gd name="f4" fmla="val 194"/>
                  <a:gd name="f5" fmla="val 1135"/>
                  <a:gd name="f6" fmla="val 18"/>
                  <a:gd name="f7" fmla="val 354"/>
                  <a:gd name="f8" fmla="val 176"/>
                  <a:gd name="f9" fmla="val 177"/>
                  <a:gd name="f10" fmla="val 183"/>
                  <a:gd name="f11" fmla="*/ f1 1 194"/>
                  <a:gd name="f12" fmla="*/ f2 1 1135"/>
                  <a:gd name="f13" fmla="val f3"/>
                  <a:gd name="f14" fmla="val f4"/>
                  <a:gd name="f15" fmla="val f5"/>
                  <a:gd name="f16" fmla="+- f15 0 f13"/>
                  <a:gd name="f17" fmla="+- f14 0 f13"/>
                  <a:gd name="f18" fmla="*/ f17 1 194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4" h="1135">
                    <a:moveTo>
                      <a:pt x="f6" y="f5"/>
                    </a:moveTo>
                    <a:lnTo>
                      <a:pt x="f3" y="f5"/>
                    </a:lnTo>
                    <a:lnTo>
                      <a:pt x="f3" y="f7"/>
                    </a:lnTo>
                    <a:lnTo>
                      <a:pt x="f8" y="f9"/>
                    </a:lnTo>
                    <a:lnTo>
                      <a:pt x="f8" y="f3"/>
                    </a:lnTo>
                    <a:lnTo>
                      <a:pt x="f4" y="f3"/>
                    </a:lnTo>
                    <a:lnTo>
                      <a:pt x="f4" y="f10"/>
                    </a:lnTo>
                    <a:lnTo>
                      <a:pt x="f6" y="f0"/>
                    </a:lnTo>
                    <a:lnTo>
                      <a:pt x="f6" y="f5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7" name="Freeform 40">
                <a:extLst>
                  <a:ext uri="{FF2B5EF4-FFF2-40B4-BE49-F238E27FC236}">
                    <a16:creationId xmlns:a16="http://schemas.microsoft.com/office/drawing/2014/main" id="{475E12D8-E539-49BF-A972-7C68F66C3723}"/>
                  </a:ext>
                </a:extLst>
              </p:cNvPr>
              <p:cNvSpPr/>
              <p:nvPr/>
            </p:nvSpPr>
            <p:spPr>
              <a:xfrm rot="5400013">
                <a:off x="9848851" y="3308869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8" name="Rectangle 41">
                <a:extLst>
                  <a:ext uri="{FF2B5EF4-FFF2-40B4-BE49-F238E27FC236}">
                    <a16:creationId xmlns:a16="http://schemas.microsoft.com/office/drawing/2014/main" id="{B4605589-3D16-461C-88BC-A3D00EC4A04F}"/>
                  </a:ext>
                </a:extLst>
              </p:cNvPr>
              <p:cNvSpPr/>
              <p:nvPr/>
            </p:nvSpPr>
            <p:spPr>
              <a:xfrm rot="5400013">
                <a:off x="9721060" y="3284269"/>
                <a:ext cx="23810" cy="252410"/>
              </a:xfrm>
              <a:prstGeom prst="rect">
                <a:avLst/>
              </a:pr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9" name="Freeform 32">
                <a:extLst>
                  <a:ext uri="{FF2B5EF4-FFF2-40B4-BE49-F238E27FC236}">
                    <a16:creationId xmlns:a16="http://schemas.microsoft.com/office/drawing/2014/main" id="{86A94CF5-2CB6-45FC-8BDD-8CCB18B710BB}"/>
                  </a:ext>
                </a:extLst>
              </p:cNvPr>
              <p:cNvSpPr/>
              <p:nvPr/>
            </p:nvSpPr>
            <p:spPr>
              <a:xfrm rot="16200004" flipH="1" flipV="1">
                <a:off x="2122752" y="3532190"/>
                <a:ext cx="417515" cy="51275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3"/>
                  <a:gd name="f5" fmla="val 12"/>
                  <a:gd name="f6" fmla="val 314"/>
                  <a:gd name="f7" fmla="val 203"/>
                  <a:gd name="f8" fmla="val 108"/>
                  <a:gd name="f9" fmla="val 248"/>
                  <a:gd name="f10" fmla="val 6"/>
                  <a:gd name="f11" fmla="val 218"/>
                  <a:gd name="f12" fmla="val 117"/>
                  <a:gd name="f13" fmla="*/ f0 1 263"/>
                  <a:gd name="f14" fmla="*/ f1 1 323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3"/>
                  <a:gd name="f21" fmla="*/ f18 1 323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3" h="323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11" y="f12"/>
                    </a:lnTo>
                    <a:lnTo>
                      <a:pt x="f11" y="f12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0" name="Freeform 33">
                <a:extLst>
                  <a:ext uri="{FF2B5EF4-FFF2-40B4-BE49-F238E27FC236}">
                    <a16:creationId xmlns:a16="http://schemas.microsoft.com/office/drawing/2014/main" id="{C90AF23C-3383-43D1-B16D-77959CC77A6A}"/>
                  </a:ext>
                </a:extLst>
              </p:cNvPr>
              <p:cNvSpPr/>
              <p:nvPr/>
            </p:nvSpPr>
            <p:spPr>
              <a:xfrm rot="16200004" flipH="1" flipV="1">
                <a:off x="1958449" y="3463129"/>
                <a:ext cx="157167" cy="15240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2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1"/>
                  <a:gd name="f12" fmla="val 11"/>
                  <a:gd name="f13" fmla="val 5"/>
                  <a:gd name="f14" fmla="val 2"/>
                  <a:gd name="f15" fmla="val 25"/>
                  <a:gd name="f16" fmla="val 28"/>
                  <a:gd name="f17" fmla="val 31"/>
                  <a:gd name="f18" fmla="val 8"/>
                  <a:gd name="f19" fmla="val 12"/>
                  <a:gd name="f20" fmla="val 16"/>
                  <a:gd name="f21" fmla="val 20"/>
                  <a:gd name="f22" fmla="val 24"/>
                  <a:gd name="f23" fmla="val 4"/>
                  <a:gd name="f24" fmla="val 14"/>
                  <a:gd name="f25" fmla="val 23"/>
                  <a:gd name="f26" fmla="val 26"/>
                  <a:gd name="f27" fmla="*/ f0 1 33"/>
                  <a:gd name="f28" fmla="*/ f1 1 32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2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2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1" y="f2"/>
                      <a:pt x="f15" y="f14"/>
                      <a:pt x="f16" y="f13"/>
                    </a:cubicBezTo>
                    <a:cubicBezTo>
                      <a:pt x="f17" y="f18"/>
                      <a:pt x="f3" y="f19"/>
                      <a:pt x="f3" y="f20"/>
                    </a:cubicBezTo>
                    <a:cubicBezTo>
                      <a:pt x="f3" y="f21"/>
                      <a:pt x="f17" y="f22"/>
                      <a:pt x="f16" y="f10"/>
                    </a:cubicBezTo>
                    <a:cubicBezTo>
                      <a:pt x="f15" y="f8"/>
                      <a:pt x="f11" y="f4"/>
                      <a:pt x="f5" y="f4"/>
                    </a:cubicBezTo>
                    <a:close/>
                    <a:moveTo>
                      <a:pt x="f5" y="f23"/>
                    </a:moveTo>
                    <a:cubicBezTo>
                      <a:pt x="f24" y="f23"/>
                      <a:pt x="f12" y="f9"/>
                      <a:pt x="f7" y="f18"/>
                    </a:cubicBezTo>
                    <a:cubicBezTo>
                      <a:pt x="f23" y="f19"/>
                      <a:pt x="f23" y="f21"/>
                      <a:pt x="f7" y="f22"/>
                    </a:cubicBezTo>
                    <a:cubicBezTo>
                      <a:pt x="f12" y="f10"/>
                      <a:pt x="f24" y="f16"/>
                      <a:pt x="f5" y="f16"/>
                    </a:cubicBezTo>
                    <a:cubicBezTo>
                      <a:pt x="f21" y="f16"/>
                      <a:pt x="f25" y="f10"/>
                      <a:pt x="f26" y="f22"/>
                    </a:cubicBezTo>
                    <a:cubicBezTo>
                      <a:pt x="f8" y="f21"/>
                      <a:pt x="f8" y="f19"/>
                      <a:pt x="f26" y="f18"/>
                    </a:cubicBezTo>
                    <a:cubicBezTo>
                      <a:pt x="f25" y="f9"/>
                      <a:pt x="f21" y="f23"/>
                      <a:pt x="f5" y="f23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1" name="Freeform 34">
                <a:extLst>
                  <a:ext uri="{FF2B5EF4-FFF2-40B4-BE49-F238E27FC236}">
                    <a16:creationId xmlns:a16="http://schemas.microsoft.com/office/drawing/2014/main" id="{4F721DBE-1B6D-4735-9672-055EF8889A4F}"/>
                  </a:ext>
                </a:extLst>
              </p:cNvPr>
              <p:cNvSpPr/>
              <p:nvPr/>
            </p:nvSpPr>
            <p:spPr>
              <a:xfrm rot="16200004" flipH="1" flipV="1">
                <a:off x="858306" y="3726651"/>
                <a:ext cx="188915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20C92C0C-D7DC-493F-8B41-9F34AD379AE7}"/>
                  </a:ext>
                </a:extLst>
              </p:cNvPr>
              <p:cNvSpPr/>
              <p:nvPr/>
            </p:nvSpPr>
            <p:spPr>
              <a:xfrm rot="16200004" flipH="1" flipV="1">
                <a:off x="1658407" y="3186907"/>
                <a:ext cx="304796" cy="15446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92"/>
                  <a:gd name="f4" fmla="val 973"/>
                  <a:gd name="f5" fmla="val 15"/>
                  <a:gd name="f6" fmla="val 790"/>
                  <a:gd name="f7" fmla="val 174"/>
                  <a:gd name="f8" fmla="val 614"/>
                  <a:gd name="f9" fmla="val 620"/>
                  <a:gd name="f10" fmla="val 796"/>
                  <a:gd name="f11" fmla="*/ f0 1 192"/>
                  <a:gd name="f12" fmla="*/ f1 1 973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192"/>
                  <a:gd name="f19" fmla="*/ f16 1 973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2" h="973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3" name="Freeform 35">
                <a:extLst>
                  <a:ext uri="{FF2B5EF4-FFF2-40B4-BE49-F238E27FC236}">
                    <a16:creationId xmlns:a16="http://schemas.microsoft.com/office/drawing/2014/main" id="{E8C36510-2EA9-40B8-8E77-A739E08D2B18}"/>
                  </a:ext>
                </a:extLst>
              </p:cNvPr>
              <p:cNvSpPr/>
              <p:nvPr/>
            </p:nvSpPr>
            <p:spPr>
              <a:xfrm rot="16199987" flipH="1">
                <a:off x="1860813" y="2715145"/>
                <a:ext cx="298451" cy="115410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88"/>
                  <a:gd name="f4" fmla="val 727"/>
                  <a:gd name="f5" fmla="val 15"/>
                  <a:gd name="f6" fmla="val 407"/>
                  <a:gd name="f7" fmla="val 176"/>
                  <a:gd name="f8" fmla="val 6"/>
                  <a:gd name="f9" fmla="val 410"/>
                  <a:gd name="f10" fmla="*/ f0 1 188"/>
                  <a:gd name="f11" fmla="*/ f1 1 727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188"/>
                  <a:gd name="f18" fmla="*/ f15 1 727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188" h="727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9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1906E3CB-873E-4FE3-BEAC-575419B8496B}"/>
                  </a:ext>
                </a:extLst>
              </p:cNvPr>
              <p:cNvSpPr/>
              <p:nvPr/>
            </p:nvSpPr>
            <p:spPr>
              <a:xfrm rot="16199987" flipH="1">
                <a:off x="1289312" y="3385080"/>
                <a:ext cx="157167" cy="15557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17"/>
                  <a:gd name="f5" fmla="val 8"/>
                  <a:gd name="f6" fmla="val 25"/>
                  <a:gd name="f7" fmla="val 16"/>
                  <a:gd name="f8" fmla="val 7"/>
                  <a:gd name="f9" fmla="val 26"/>
                  <a:gd name="f10" fmla="val 4"/>
                  <a:gd name="f11" fmla="val 10"/>
                  <a:gd name="f12" fmla="val 9"/>
                  <a:gd name="f13" fmla="val 23"/>
                  <a:gd name="f14" fmla="val 29"/>
                  <a:gd name="f15" fmla="*/ f0 1 33"/>
                  <a:gd name="f16" fmla="*/ f1 1 33"/>
                  <a:gd name="f17" fmla="val f2"/>
                  <a:gd name="f18" fmla="val f3"/>
                  <a:gd name="f19" fmla="+- f18 0 f17"/>
                  <a:gd name="f20" fmla="*/ f19 1 33"/>
                  <a:gd name="f21" fmla="*/ 0 1 f20"/>
                  <a:gd name="f22" fmla="*/ f18 1 f20"/>
                  <a:gd name="f23" fmla="*/ f21 f15 1"/>
                  <a:gd name="f24" fmla="*/ f22 f15 1"/>
                  <a:gd name="f25" fmla="*/ f22 f16 1"/>
                  <a:gd name="f26" fmla="*/ f21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33" h="33">
                    <a:moveTo>
                      <a:pt x="f4" y="f3"/>
                    </a:moveTo>
                    <a:cubicBezTo>
                      <a:pt x="f5" y="f3"/>
                      <a:pt x="f2" y="f6"/>
                      <a:pt x="f2" y="f7"/>
                    </a:cubicBezTo>
                    <a:cubicBezTo>
                      <a:pt x="f2" y="f8"/>
                      <a:pt x="f5" y="f2"/>
                      <a:pt x="f4" y="f2"/>
                    </a:cubicBezTo>
                    <a:cubicBezTo>
                      <a:pt x="f9" y="f2"/>
                      <a:pt x="f3" y="f8"/>
                      <a:pt x="f3" y="f7"/>
                    </a:cubicBezTo>
                    <a:cubicBezTo>
                      <a:pt x="f3" y="f6"/>
                      <a:pt x="f9" y="f3"/>
                      <a:pt x="f4" y="f3"/>
                    </a:cubicBezTo>
                    <a:close/>
                    <a:moveTo>
                      <a:pt x="f4" y="f10"/>
                    </a:moveTo>
                    <a:cubicBezTo>
                      <a:pt x="f11" y="f10"/>
                      <a:pt x="f10" y="f12"/>
                      <a:pt x="f10" y="f7"/>
                    </a:cubicBezTo>
                    <a:cubicBezTo>
                      <a:pt x="f10" y="f13"/>
                      <a:pt x="f11" y="f14"/>
                      <a:pt x="f4" y="f14"/>
                    </a:cubicBezTo>
                    <a:cubicBezTo>
                      <a:pt x="f13" y="f14"/>
                      <a:pt x="f14" y="f13"/>
                      <a:pt x="f14" y="f7"/>
                    </a:cubicBezTo>
                    <a:cubicBezTo>
                      <a:pt x="f14" y="f12"/>
                      <a:pt x="f13" y="f10"/>
                      <a:pt x="f4" y="f10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5" name="Freeform 38">
                <a:extLst>
                  <a:ext uri="{FF2B5EF4-FFF2-40B4-BE49-F238E27FC236}">
                    <a16:creationId xmlns:a16="http://schemas.microsoft.com/office/drawing/2014/main" id="{63C4A4FF-90DB-4A5E-9000-E2C61CA9EE4B}"/>
                  </a:ext>
                </a:extLst>
              </p:cNvPr>
              <p:cNvSpPr/>
              <p:nvPr/>
            </p:nvSpPr>
            <p:spPr>
              <a:xfrm rot="16199987" flipH="1">
                <a:off x="605891" y="3247756"/>
                <a:ext cx="188915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6" name="Freeform 39">
                <a:extLst>
                  <a:ext uri="{FF2B5EF4-FFF2-40B4-BE49-F238E27FC236}">
                    <a16:creationId xmlns:a16="http://schemas.microsoft.com/office/drawing/2014/main" id="{2FD1E4B9-06F8-406B-8DEC-F49726B05E71}"/>
                  </a:ext>
                </a:extLst>
              </p:cNvPr>
              <p:cNvSpPr/>
              <p:nvPr/>
            </p:nvSpPr>
            <p:spPr>
              <a:xfrm rot="16199987" flipH="1">
                <a:off x="1532206" y="2305566"/>
                <a:ext cx="307979" cy="1801816"/>
              </a:xfrm>
              <a:custGeom>
                <a:avLst/>
                <a:gdLst>
                  <a:gd name="f0" fmla="val 360"/>
                  <a:gd name="f1" fmla="val w"/>
                  <a:gd name="f2" fmla="val h"/>
                  <a:gd name="f3" fmla="val 0"/>
                  <a:gd name="f4" fmla="val 194"/>
                  <a:gd name="f5" fmla="val 1135"/>
                  <a:gd name="f6" fmla="val 18"/>
                  <a:gd name="f7" fmla="val 354"/>
                  <a:gd name="f8" fmla="val 176"/>
                  <a:gd name="f9" fmla="val 177"/>
                  <a:gd name="f10" fmla="val 183"/>
                  <a:gd name="f11" fmla="*/ f1 1 194"/>
                  <a:gd name="f12" fmla="*/ f2 1 1135"/>
                  <a:gd name="f13" fmla="val f3"/>
                  <a:gd name="f14" fmla="val f4"/>
                  <a:gd name="f15" fmla="val f5"/>
                  <a:gd name="f16" fmla="+- f15 0 f13"/>
                  <a:gd name="f17" fmla="+- f14 0 f13"/>
                  <a:gd name="f18" fmla="*/ f17 1 194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4" h="1135">
                    <a:moveTo>
                      <a:pt x="f6" y="f5"/>
                    </a:moveTo>
                    <a:lnTo>
                      <a:pt x="f3" y="f5"/>
                    </a:lnTo>
                    <a:lnTo>
                      <a:pt x="f3" y="f7"/>
                    </a:lnTo>
                    <a:lnTo>
                      <a:pt x="f8" y="f9"/>
                    </a:lnTo>
                    <a:lnTo>
                      <a:pt x="f8" y="f3"/>
                    </a:lnTo>
                    <a:lnTo>
                      <a:pt x="f4" y="f3"/>
                    </a:lnTo>
                    <a:lnTo>
                      <a:pt x="f4" y="f10"/>
                    </a:lnTo>
                    <a:lnTo>
                      <a:pt x="f6" y="f0"/>
                    </a:lnTo>
                    <a:lnTo>
                      <a:pt x="f6" y="f5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7" name="Freeform 40">
                <a:extLst>
                  <a:ext uri="{FF2B5EF4-FFF2-40B4-BE49-F238E27FC236}">
                    <a16:creationId xmlns:a16="http://schemas.microsoft.com/office/drawing/2014/main" id="{D4D15205-C004-4357-8C7C-DDE9EF9B5D89}"/>
                  </a:ext>
                </a:extLst>
              </p:cNvPr>
              <p:cNvSpPr/>
              <p:nvPr/>
            </p:nvSpPr>
            <p:spPr>
              <a:xfrm rot="16199987" flipH="1">
                <a:off x="2154505" y="3461282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8" name="Rectangle 41">
                <a:extLst>
                  <a:ext uri="{FF2B5EF4-FFF2-40B4-BE49-F238E27FC236}">
                    <a16:creationId xmlns:a16="http://schemas.microsoft.com/office/drawing/2014/main" id="{540B4E42-C5E2-4D38-9126-4E17DF49FEB4}"/>
                  </a:ext>
                </a:extLst>
              </p:cNvPr>
              <p:cNvSpPr/>
              <p:nvPr/>
            </p:nvSpPr>
            <p:spPr>
              <a:xfrm rot="16199987" flipH="1">
                <a:off x="2448983" y="3436672"/>
                <a:ext cx="23810" cy="252410"/>
              </a:xfrm>
              <a:prstGeom prst="rect">
                <a:avLst/>
              </a:pr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B30DCAFD-3D88-4A48-B7F4-7761C9C3381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667003" y="2328336"/>
            <a:ext cx="6858000" cy="1367896"/>
          </a:xfrm>
        </p:spPr>
        <p:txBody>
          <a:bodyPr anchorCtr="1"/>
          <a:lstStyle/>
          <a:p>
            <a:pPr lvl="0" algn="ctr"/>
            <a:r>
              <a:rPr lang="en-US" dirty="0"/>
              <a:t>Smart water meter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6F8641B2-78E2-44AD-9C11-11CD1613F4B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667003" y="3602041"/>
            <a:ext cx="6858000" cy="953033"/>
          </a:xfrm>
        </p:spPr>
        <p:txBody>
          <a:bodyPr anchorCtr="1"/>
          <a:lstStyle/>
          <a:p>
            <a:pPr lvl="0" algn="ctr"/>
            <a:r>
              <a:rPr lang="bg-BG" dirty="0"/>
              <a:t>От Александър Иванов, Васил </a:t>
            </a:r>
            <a:r>
              <a:rPr lang="bg-BG" dirty="0" err="1"/>
              <a:t>колев</a:t>
            </a:r>
            <a:r>
              <a:rPr lang="bg-BG" dirty="0"/>
              <a:t> и </a:t>
            </a:r>
            <a:r>
              <a:rPr lang="bg-BG" dirty="0" err="1"/>
              <a:t>иван</a:t>
            </a:r>
            <a:r>
              <a:rPr lang="bg-BG" dirty="0"/>
              <a:t> Георгиев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B311-E27C-4C8D-AA07-9FEEB1FE2F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0"/>
            <a:ext cx="6808055" cy="1639884"/>
          </a:xfrm>
        </p:spPr>
        <p:txBody>
          <a:bodyPr/>
          <a:lstStyle/>
          <a:p>
            <a:pPr lvl="0"/>
            <a:r>
              <a:rPr lang="bg-BG" dirty="0"/>
              <a:t>Какво представлява нашия проект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E8D63C1-E864-4D74-A0CF-618AFB5C4C7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51212" y="2855168"/>
            <a:ext cx="7001103" cy="2936028"/>
          </a:xfrm>
        </p:spPr>
        <p:txBody>
          <a:bodyPr/>
          <a:lstStyle/>
          <a:p>
            <a:pPr marL="342900" lvl="0" indent="-342900">
              <a:buChar char="•"/>
            </a:pPr>
            <a:r>
              <a:rPr lang="bg-BG" sz="2400" dirty="0"/>
              <a:t>Тема </a:t>
            </a:r>
            <a:r>
              <a:rPr lang="en-US" sz="2400" dirty="0"/>
              <a:t>  </a:t>
            </a:r>
            <a:r>
              <a:rPr lang="bg-BG" sz="2400" dirty="0"/>
              <a:t>„</a:t>
            </a:r>
            <a:r>
              <a:rPr lang="en-US" sz="2400" dirty="0"/>
              <a:t>Smart Home</a:t>
            </a:r>
            <a:r>
              <a:rPr lang="bg-BG" sz="2400" dirty="0"/>
              <a:t>“</a:t>
            </a:r>
          </a:p>
          <a:p>
            <a:pPr marL="342900" lvl="0" indent="-342900">
              <a:buChar char="•"/>
            </a:pPr>
            <a:r>
              <a:rPr lang="bg-BG" sz="2400" dirty="0"/>
              <a:t>Забелязани следи</a:t>
            </a:r>
            <a:r>
              <a:rPr lang="en-US" sz="2400" dirty="0"/>
              <a:t> </a:t>
            </a:r>
            <a:r>
              <a:rPr lang="bg-BG" sz="2400" dirty="0"/>
              <a:t>от тема </a:t>
            </a:r>
            <a:endParaRPr lang="en-US" sz="2400" dirty="0"/>
          </a:p>
          <a:p>
            <a:pPr lvl="0"/>
            <a:r>
              <a:rPr lang="en-US" sz="2400" dirty="0"/>
              <a:t>              </a:t>
            </a:r>
            <a:r>
              <a:rPr lang="bg-BG" sz="2400" dirty="0"/>
              <a:t>„</a:t>
            </a:r>
            <a:r>
              <a:rPr lang="en-US" sz="2400" dirty="0"/>
              <a:t>Smart Energy</a:t>
            </a:r>
            <a:r>
              <a:rPr lang="bg-BG" sz="2400" dirty="0"/>
              <a:t>“</a:t>
            </a:r>
          </a:p>
          <a:p>
            <a:pPr marL="342900" lvl="0" indent="-342900">
              <a:buChar char="•"/>
            </a:pPr>
            <a:endParaRPr lang="en-US" sz="2000" dirty="0"/>
          </a:p>
        </p:txBody>
      </p:sp>
      <p:pic>
        <p:nvPicPr>
          <p:cNvPr id="4" name="Picture Placeholder 19">
            <a:extLst>
              <a:ext uri="{FF2B5EF4-FFF2-40B4-BE49-F238E27FC236}">
                <a16:creationId xmlns:a16="http://schemas.microsoft.com/office/drawing/2014/main" id="{1557265D-46B4-45B1-A2DD-3639B4DABA3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783" b="1783"/>
          <a:stretch>
            <a:fillRect/>
          </a:stretch>
        </p:blipFill>
        <p:spPr>
          <a:xfrm>
            <a:off x="6096003" y="1744666"/>
            <a:ext cx="5551486" cy="4046540"/>
          </a:xfr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D1D2F-BD1C-48C4-A7C5-A2008EBAF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1066803"/>
            <a:ext cx="5934510" cy="619387"/>
          </a:xfrm>
        </p:spPr>
        <p:txBody>
          <a:bodyPr/>
          <a:lstStyle/>
          <a:p>
            <a:pPr lvl="0"/>
            <a:r>
              <a:rPr lang="bg-BG" dirty="0"/>
              <a:t>Хардуер</a:t>
            </a:r>
            <a:endParaRPr lang="en-US" dirty="0"/>
          </a:p>
        </p:txBody>
      </p:sp>
      <p:pic>
        <p:nvPicPr>
          <p:cNvPr id="3" name="Picture Placeholder 9">
            <a:extLst>
              <a:ext uri="{FF2B5EF4-FFF2-40B4-BE49-F238E27FC236}">
                <a16:creationId xmlns:a16="http://schemas.microsoft.com/office/drawing/2014/main" id="{B3EC408B-06BC-4C5A-AEBE-00165A554DA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416" b="416"/>
          <a:stretch>
            <a:fillRect/>
          </a:stretch>
        </p:blipFill>
        <p:spPr>
          <a:xfrm rot="5400013">
            <a:off x="6822603" y="1485690"/>
            <a:ext cx="4989259" cy="388662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308443-FDF0-40B6-BD72-20EA00507617}"/>
              </a:ext>
            </a:extLst>
          </p:cNvPr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457200" lvl="0" indent="-457200">
              <a:buChar char="•"/>
            </a:pPr>
            <a:r>
              <a:rPr lang="ru-RU" sz="2000" b="1" dirty="0">
                <a:latin typeface="-apple-system"/>
              </a:rPr>
              <a:t>STM32F103C8T6</a:t>
            </a:r>
            <a:r>
              <a:rPr lang="ru-RU" sz="2000" dirty="0">
                <a:latin typeface="-apple-system"/>
              </a:rPr>
              <a:t> - </a:t>
            </a:r>
            <a:r>
              <a:rPr lang="ru-RU" sz="2000" dirty="0" err="1">
                <a:latin typeface="-apple-system"/>
              </a:rPr>
              <a:t>процесор</a:t>
            </a:r>
            <a:r>
              <a:rPr lang="ru-RU" sz="2000" dirty="0">
                <a:latin typeface="-apple-system"/>
              </a:rPr>
              <a:t> на </a:t>
            </a:r>
            <a:r>
              <a:rPr lang="ru-RU" sz="2000" dirty="0" err="1">
                <a:latin typeface="-apple-system"/>
              </a:rPr>
              <a:t>бордовата</a:t>
            </a:r>
            <a:r>
              <a:rPr lang="ru-RU" sz="2000" dirty="0">
                <a:latin typeface="-apple-system"/>
              </a:rPr>
              <a:t> платка.</a:t>
            </a:r>
          </a:p>
          <a:p>
            <a:pPr marL="457200" lvl="0" indent="-457200">
              <a:buChar char="•"/>
            </a:pPr>
            <a:r>
              <a:rPr lang="ru-RU" sz="2000" b="1" dirty="0">
                <a:latin typeface="-apple-system"/>
              </a:rPr>
              <a:t>ST7789</a:t>
            </a:r>
            <a:r>
              <a:rPr lang="ru-RU" sz="2000" dirty="0">
                <a:latin typeface="-apple-system"/>
              </a:rPr>
              <a:t> - дисплей по IPS технология.</a:t>
            </a:r>
          </a:p>
          <a:p>
            <a:pPr marL="457200" lvl="0" indent="-457200">
              <a:buChar char="•"/>
            </a:pPr>
            <a:r>
              <a:rPr lang="ru-RU" sz="2000" dirty="0">
                <a:latin typeface="-apple-system"/>
              </a:rPr>
              <a:t>Два </a:t>
            </a:r>
            <a:r>
              <a:rPr lang="ru-RU" sz="2000" dirty="0" err="1">
                <a:latin typeface="-apple-system"/>
              </a:rPr>
              <a:t>идентични</a:t>
            </a:r>
            <a:r>
              <a:rPr lang="ru-RU" sz="2000" dirty="0">
                <a:latin typeface="-apple-system"/>
              </a:rPr>
              <a:t> </a:t>
            </a:r>
            <a:r>
              <a:rPr lang="ru-RU" sz="2000" dirty="0" err="1">
                <a:latin typeface="-apple-system"/>
              </a:rPr>
              <a:t>борда</a:t>
            </a:r>
            <a:r>
              <a:rPr lang="ru-RU" sz="2000" dirty="0">
                <a:latin typeface="-apple-system"/>
              </a:rPr>
              <a:t> за </a:t>
            </a:r>
            <a:r>
              <a:rPr lang="ru-RU" sz="2000" dirty="0" err="1">
                <a:latin typeface="-apple-system"/>
              </a:rPr>
              <a:t>снемане</a:t>
            </a:r>
            <a:r>
              <a:rPr lang="ru-RU" sz="2000" dirty="0">
                <a:latin typeface="-apple-system"/>
              </a:rPr>
              <a:t> на </a:t>
            </a:r>
            <a:r>
              <a:rPr lang="ru-RU" sz="2000" dirty="0" err="1">
                <a:latin typeface="-apple-system"/>
              </a:rPr>
              <a:t>показанията</a:t>
            </a:r>
            <a:r>
              <a:rPr lang="ru-RU" sz="2000" dirty="0">
                <a:latin typeface="-apple-system"/>
              </a:rPr>
              <a:t> от </a:t>
            </a:r>
            <a:r>
              <a:rPr lang="ru-RU" sz="2000" dirty="0" err="1">
                <a:latin typeface="-apple-system"/>
              </a:rPr>
              <a:t>водомерите</a:t>
            </a:r>
            <a:r>
              <a:rPr lang="ru-RU" sz="2000" dirty="0">
                <a:latin typeface="-apple-system"/>
              </a:rPr>
              <a:t> за </a:t>
            </a:r>
            <a:r>
              <a:rPr lang="ru-RU" sz="2000" dirty="0" err="1">
                <a:latin typeface="-apple-system"/>
              </a:rPr>
              <a:t>топла</a:t>
            </a:r>
            <a:r>
              <a:rPr lang="ru-RU" sz="2000" dirty="0">
                <a:latin typeface="-apple-system"/>
              </a:rPr>
              <a:t> и студена вода, </a:t>
            </a:r>
            <a:r>
              <a:rPr lang="ru-RU" sz="2000" dirty="0" err="1">
                <a:latin typeface="-apple-system"/>
              </a:rPr>
              <a:t>изработени</a:t>
            </a:r>
            <a:r>
              <a:rPr lang="ru-RU" sz="2000" dirty="0">
                <a:latin typeface="-apple-system"/>
              </a:rPr>
              <a:t> с </a:t>
            </a:r>
            <a:r>
              <a:rPr lang="ru-RU" sz="2000" dirty="0" err="1">
                <a:latin typeface="-apple-system"/>
              </a:rPr>
              <a:t>използването</a:t>
            </a:r>
            <a:r>
              <a:rPr lang="ru-RU" sz="2000" dirty="0">
                <a:latin typeface="-apple-system"/>
              </a:rPr>
              <a:t> на датчик на </a:t>
            </a:r>
            <a:r>
              <a:rPr lang="ru-RU" sz="2000" dirty="0" err="1">
                <a:latin typeface="-apple-system"/>
              </a:rPr>
              <a:t>Хол</a:t>
            </a:r>
            <a:r>
              <a:rPr lang="ru-RU" sz="2000" dirty="0">
                <a:latin typeface="-apple-system"/>
              </a:rPr>
              <a:t> </a:t>
            </a:r>
            <a:r>
              <a:rPr lang="ru-RU" sz="2000" b="1" dirty="0">
                <a:latin typeface="-apple-system"/>
              </a:rPr>
              <a:t>HAL506SF</a:t>
            </a:r>
            <a:r>
              <a:rPr lang="ru-RU" sz="2000" dirty="0">
                <a:latin typeface="-apple-system"/>
              </a:rPr>
              <a:t> и оптрон с </a:t>
            </a:r>
            <a:r>
              <a:rPr lang="ru-RU" sz="2000" dirty="0" err="1">
                <a:latin typeface="-apple-system"/>
              </a:rPr>
              <a:t>помощта</a:t>
            </a:r>
            <a:r>
              <a:rPr lang="ru-RU" sz="2000" dirty="0">
                <a:latin typeface="-apple-system"/>
              </a:rPr>
              <a:t> на светодиод и фототранзистор. </a:t>
            </a:r>
          </a:p>
          <a:p>
            <a:pPr lvl="0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4A653-1FCA-4F60-9BFC-6C5FBAE5A8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1455" y="609603"/>
            <a:ext cx="5934510" cy="1639884"/>
          </a:xfrm>
        </p:spPr>
        <p:txBody>
          <a:bodyPr anchorCtr="1"/>
          <a:lstStyle/>
          <a:p>
            <a:pPr lvl="0" algn="ctr"/>
            <a:r>
              <a:rPr lang="bg-BG" dirty="0"/>
              <a:t>Как работи</a:t>
            </a:r>
            <a:br>
              <a:rPr lang="bg-BG" dirty="0"/>
            </a:br>
            <a:r>
              <a:rPr lang="bg-BG" dirty="0"/>
              <a:t>нашето устройство</a:t>
            </a:r>
            <a:endParaRPr lang="en-US" dirty="0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2D1A9B9F-2D5B-4173-A26D-D0231399F75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0086" r="10086"/>
          <a:stretch>
            <a:fillRect/>
          </a:stretch>
        </p:blipFill>
        <p:spPr>
          <a:xfrm>
            <a:off x="6203152" y="609603"/>
            <a:ext cx="5810253" cy="518160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D0543A-5A01-4467-8B2D-26C2AE24B634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19942" y="3060441"/>
            <a:ext cx="5168902" cy="2730755"/>
          </a:xfrm>
        </p:spPr>
        <p:txBody>
          <a:bodyPr/>
          <a:lstStyle/>
          <a:p>
            <a:pPr marL="342900" lvl="0" indent="-342900">
              <a:buChar char="•"/>
            </a:pPr>
            <a:r>
              <a:rPr lang="bg-BG" sz="2000" dirty="0"/>
              <a:t>Снемане и оформяне на сигналите от </a:t>
            </a:r>
            <a:r>
              <a:rPr lang="en-US" sz="2000" dirty="0"/>
              <a:t>Water Meter Board-</a:t>
            </a:r>
            <a:r>
              <a:rPr lang="bg-BG" sz="2000" dirty="0" err="1"/>
              <a:t>овете</a:t>
            </a:r>
            <a:endParaRPr lang="bg-BG" sz="2000" dirty="0"/>
          </a:p>
          <a:p>
            <a:pPr marL="342900" lvl="0" indent="-342900">
              <a:buChar char="•"/>
            </a:pPr>
            <a:r>
              <a:rPr lang="bg-BG" sz="2000" dirty="0"/>
              <a:t>Обработка на </a:t>
            </a:r>
            <a:r>
              <a:rPr lang="bg-BG" sz="2000" dirty="0" err="1"/>
              <a:t>даните</a:t>
            </a:r>
            <a:r>
              <a:rPr lang="bg-BG" sz="2000" dirty="0"/>
              <a:t> в </a:t>
            </a:r>
            <a:r>
              <a:rPr lang="bg-BG" sz="2000" dirty="0" err="1"/>
              <a:t>процесорния</a:t>
            </a:r>
            <a:r>
              <a:rPr lang="bg-BG" sz="2000" dirty="0"/>
              <a:t> борд</a:t>
            </a:r>
          </a:p>
          <a:p>
            <a:pPr marL="342900" lvl="0" indent="-342900">
              <a:buChar char="•"/>
            </a:pPr>
            <a:r>
              <a:rPr lang="bg-BG" sz="2000" dirty="0"/>
              <a:t>Извеждане на екран</a:t>
            </a:r>
          </a:p>
          <a:p>
            <a:pPr marL="342900" lvl="0" indent="-342900">
              <a:buChar char="•"/>
            </a:pPr>
            <a:endParaRPr lang="bg-BG" sz="2000" dirty="0"/>
          </a:p>
          <a:p>
            <a:pPr lvl="0"/>
            <a:endParaRPr lang="bg-BG" sz="20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76DDD-7FE9-43D4-A7ED-0383BBA8CB1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Ctr="1"/>
          <a:lstStyle/>
          <a:p>
            <a:pPr lvl="0" algn="ctr"/>
            <a:r>
              <a:rPr lang="bg-BG" dirty="0"/>
              <a:t>Функционалности на </a:t>
            </a:r>
            <a:br>
              <a:rPr lang="bg-BG" dirty="0"/>
            </a:br>
            <a:r>
              <a:rPr lang="bg-BG" dirty="0"/>
              <a:t>НАШИЯ ПРОЕКТ</a:t>
            </a:r>
            <a:endParaRPr lang="en-US" dirty="0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E7DC9404-073F-41CD-9232-6FF24759CDE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561" r="1561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1A0C5-5B90-4638-9813-AAA3DD9C4E36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1408" y="3247052"/>
            <a:ext cx="5934510" cy="2544144"/>
          </a:xfrm>
        </p:spPr>
        <p:txBody>
          <a:bodyPr/>
          <a:lstStyle/>
          <a:p>
            <a:pPr marL="342900" lvl="0" indent="-342900">
              <a:buChar char="•"/>
            </a:pPr>
            <a:r>
              <a:rPr lang="ru-RU" sz="2000" dirty="0" err="1">
                <a:latin typeface="-apple-system"/>
              </a:rPr>
              <a:t>Отчита</a:t>
            </a:r>
            <a:r>
              <a:rPr lang="ru-RU" sz="2000" dirty="0">
                <a:latin typeface="-apple-system"/>
              </a:rPr>
              <a:t> три параметра на </a:t>
            </a:r>
            <a:r>
              <a:rPr lang="ru-RU" sz="2000" dirty="0" err="1">
                <a:latin typeface="-apple-system"/>
              </a:rPr>
              <a:t>разход</a:t>
            </a:r>
            <a:r>
              <a:rPr lang="ru-RU" sz="2000" dirty="0">
                <a:latin typeface="-apple-system"/>
              </a:rPr>
              <a:t> на </a:t>
            </a:r>
            <a:r>
              <a:rPr lang="ru-RU" sz="2000" dirty="0" err="1">
                <a:latin typeface="-apple-system"/>
              </a:rPr>
              <a:t>топла</a:t>
            </a:r>
            <a:r>
              <a:rPr lang="ru-RU" sz="2000" dirty="0">
                <a:latin typeface="-apple-system"/>
              </a:rPr>
              <a:t> и студена вода и </a:t>
            </a:r>
            <a:r>
              <a:rPr lang="ru-RU" sz="2000" dirty="0" err="1">
                <a:latin typeface="-apple-system"/>
              </a:rPr>
              <a:t>ги</a:t>
            </a:r>
            <a:r>
              <a:rPr lang="ru-RU" sz="2000" dirty="0">
                <a:latin typeface="-apple-system"/>
              </a:rPr>
              <a:t> </a:t>
            </a:r>
            <a:r>
              <a:rPr lang="ru-RU" sz="2000" dirty="0" err="1">
                <a:latin typeface="-apple-system"/>
              </a:rPr>
              <a:t>отразява</a:t>
            </a:r>
            <a:r>
              <a:rPr lang="ru-RU" sz="2000" dirty="0">
                <a:latin typeface="-apple-system"/>
              </a:rPr>
              <a:t> на </a:t>
            </a:r>
            <a:r>
              <a:rPr lang="ru-RU" sz="2000" dirty="0" err="1">
                <a:latin typeface="-apple-system"/>
              </a:rPr>
              <a:t>главния</a:t>
            </a:r>
            <a:r>
              <a:rPr lang="ru-RU" sz="2000" dirty="0">
                <a:latin typeface="-apple-system"/>
              </a:rPr>
              <a:t> </a:t>
            </a:r>
            <a:r>
              <a:rPr lang="ru-RU" sz="2000" dirty="0" err="1">
                <a:latin typeface="-apple-system"/>
              </a:rPr>
              <a:t>екран</a:t>
            </a:r>
            <a:endParaRPr lang="ru-RU" sz="2000" dirty="0">
              <a:latin typeface="-apple-system"/>
            </a:endParaRPr>
          </a:p>
          <a:p>
            <a:pPr marL="342900" lvl="0" indent="-342900">
              <a:buChar char="•"/>
            </a:pPr>
            <a:r>
              <a:rPr lang="ru-RU" sz="2000" dirty="0" err="1">
                <a:latin typeface="-apple-system"/>
              </a:rPr>
              <a:t>Запаметява</a:t>
            </a:r>
            <a:r>
              <a:rPr lang="ru-RU" sz="2000" dirty="0">
                <a:latin typeface="-apple-system"/>
              </a:rPr>
              <a:t> </a:t>
            </a:r>
            <a:r>
              <a:rPr lang="ru-RU" sz="2000" dirty="0" err="1">
                <a:latin typeface="-apple-system"/>
              </a:rPr>
              <a:t>стойностите</a:t>
            </a:r>
            <a:r>
              <a:rPr lang="ru-RU" sz="2000" dirty="0">
                <a:latin typeface="-apple-system"/>
              </a:rPr>
              <a:t> на </a:t>
            </a:r>
            <a:r>
              <a:rPr lang="ru-RU" sz="2000" dirty="0" err="1">
                <a:latin typeface="-apple-system"/>
              </a:rPr>
              <a:t>измерванията</a:t>
            </a:r>
            <a:endParaRPr lang="ru-RU" sz="2000" dirty="0">
              <a:latin typeface="-apple-system"/>
            </a:endParaRPr>
          </a:p>
          <a:p>
            <a:pPr marL="342900" lvl="0" indent="-342900">
              <a:buChar char="•"/>
            </a:pPr>
            <a:r>
              <a:rPr lang="ru-RU" sz="2000" dirty="0" err="1">
                <a:latin typeface="-apple-system"/>
              </a:rPr>
              <a:t>Екран</a:t>
            </a:r>
            <a:r>
              <a:rPr lang="ru-RU" sz="2000" dirty="0">
                <a:latin typeface="-apple-system"/>
              </a:rPr>
              <a:t> с </a:t>
            </a:r>
            <a:r>
              <a:rPr lang="ru-RU" sz="2000" dirty="0" err="1">
                <a:latin typeface="-apple-system"/>
              </a:rPr>
              <a:t>подменюта</a:t>
            </a:r>
            <a:r>
              <a:rPr lang="ru-RU" sz="2000" dirty="0">
                <a:latin typeface="-apple-system"/>
              </a:rPr>
              <a:t> за настройка на </a:t>
            </a:r>
            <a:r>
              <a:rPr lang="ru-RU" sz="2000" dirty="0" err="1">
                <a:latin typeface="-apple-system"/>
              </a:rPr>
              <a:t>параметри</a:t>
            </a:r>
            <a:endParaRPr lang="ru-RU" sz="2000" dirty="0">
              <a:latin typeface="-apple-system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90EB3-5AE9-491B-B5E5-2F81C7F7655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bg-BG" dirty="0"/>
              <a:t>Каква е целта на нашия проект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4BF3CC3E-DD0A-449A-B47A-82DCC6A9EFA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1408" y="2974472"/>
            <a:ext cx="5934510" cy="3038670"/>
          </a:xfrm>
        </p:spPr>
        <p:txBody>
          <a:bodyPr/>
          <a:lstStyle/>
          <a:p>
            <a:pPr marL="342900" lvl="0" indent="-342900">
              <a:buChar char="•"/>
            </a:pPr>
            <a:r>
              <a:rPr lang="ru-RU" sz="2000" dirty="0" err="1">
                <a:latin typeface="-apple-system"/>
              </a:rPr>
              <a:t>Скорост</a:t>
            </a:r>
            <a:r>
              <a:rPr lang="ru-RU" sz="2000" dirty="0">
                <a:latin typeface="-apple-system"/>
              </a:rPr>
              <a:t> на </a:t>
            </a:r>
            <a:r>
              <a:rPr lang="ru-RU" sz="2000" dirty="0" err="1">
                <a:latin typeface="-apple-system"/>
              </a:rPr>
              <a:t>проектиране</a:t>
            </a:r>
            <a:r>
              <a:rPr lang="ru-RU" sz="2000" dirty="0">
                <a:latin typeface="-apple-system"/>
              </a:rPr>
              <a:t> за сметка на </a:t>
            </a:r>
            <a:r>
              <a:rPr lang="ru-RU" sz="2000" dirty="0" err="1">
                <a:latin typeface="-apple-system"/>
              </a:rPr>
              <a:t>някои</a:t>
            </a:r>
            <a:r>
              <a:rPr lang="ru-RU" sz="2000" dirty="0">
                <a:latin typeface="-apple-system"/>
              </a:rPr>
              <a:t> </a:t>
            </a:r>
            <a:r>
              <a:rPr lang="ru-RU" sz="2000" dirty="0" err="1">
                <a:latin typeface="-apple-system"/>
              </a:rPr>
              <a:t>функционалности</a:t>
            </a:r>
            <a:r>
              <a:rPr lang="ru-RU" sz="2000" dirty="0">
                <a:latin typeface="-apple-system"/>
              </a:rPr>
              <a:t> </a:t>
            </a:r>
            <a:r>
              <a:rPr lang="en-US" sz="2000" dirty="0">
                <a:latin typeface="-apple-system"/>
              </a:rPr>
              <a:t>(</a:t>
            </a:r>
            <a:r>
              <a:rPr lang="bg-BG" sz="2000" dirty="0">
                <a:latin typeface="-apple-system"/>
              </a:rPr>
              <a:t>прототип</a:t>
            </a:r>
            <a:r>
              <a:rPr lang="en-US" sz="2000" dirty="0">
                <a:latin typeface="-apple-system"/>
              </a:rPr>
              <a:t>)</a:t>
            </a:r>
            <a:endParaRPr lang="ru-RU" sz="2000" dirty="0">
              <a:latin typeface="-apple-system"/>
            </a:endParaRPr>
          </a:p>
          <a:p>
            <a:pPr marL="342900" lvl="0" indent="-342900">
              <a:buChar char="•"/>
            </a:pPr>
            <a:r>
              <a:rPr lang="ru-RU" sz="2000" dirty="0" err="1">
                <a:latin typeface="-apple-system"/>
              </a:rPr>
              <a:t>Икономия</a:t>
            </a:r>
            <a:r>
              <a:rPr lang="ru-RU" sz="2000" dirty="0">
                <a:latin typeface="-apple-system"/>
              </a:rPr>
              <a:t> на </a:t>
            </a:r>
            <a:r>
              <a:rPr lang="ru-RU" sz="2000" dirty="0" err="1">
                <a:latin typeface="-apple-system"/>
              </a:rPr>
              <a:t>чистата</a:t>
            </a:r>
            <a:r>
              <a:rPr lang="ru-RU" sz="2000" dirty="0">
                <a:latin typeface="-apple-system"/>
              </a:rPr>
              <a:t> </a:t>
            </a:r>
            <a:r>
              <a:rPr lang="ru-RU" sz="2000" dirty="0" err="1">
                <a:latin typeface="-apple-system"/>
              </a:rPr>
              <a:t>питейна</a:t>
            </a:r>
            <a:r>
              <a:rPr lang="ru-RU" sz="2000" dirty="0">
                <a:latin typeface="-apple-system"/>
              </a:rPr>
              <a:t> вода</a:t>
            </a:r>
          </a:p>
          <a:p>
            <a:pPr marL="342900" lvl="0" indent="-342900">
              <a:buChar char="•"/>
            </a:pPr>
            <a:r>
              <a:rPr lang="ru-RU" sz="2000" dirty="0" err="1">
                <a:latin typeface="-apple-system"/>
              </a:rPr>
              <a:t>Внасяне</a:t>
            </a:r>
            <a:r>
              <a:rPr lang="ru-RU" sz="2000" dirty="0">
                <a:latin typeface="-apple-system"/>
              </a:rPr>
              <a:t> на разнообразие в </a:t>
            </a:r>
            <a:r>
              <a:rPr lang="ru-RU" sz="2000" dirty="0" err="1">
                <a:latin typeface="-apple-system"/>
              </a:rPr>
              <a:t>интериора</a:t>
            </a:r>
            <a:r>
              <a:rPr lang="ru-RU" sz="2000" dirty="0">
                <a:latin typeface="-apple-system"/>
              </a:rPr>
              <a:t> на </a:t>
            </a:r>
            <a:r>
              <a:rPr lang="ru-RU" sz="2000" dirty="0" err="1">
                <a:latin typeface="-apple-system"/>
              </a:rPr>
              <a:t>домакинствата</a:t>
            </a:r>
            <a:endParaRPr lang="en-US" sz="2000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F33EF17-9AE8-4360-BD74-9901DEFA1A7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" r="478"/>
          <a:stretch>
            <a:fillRect/>
          </a:stretch>
        </p:blipFill>
        <p:spPr/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F53582D6-C982-4F93-AEA4-54B6BC251A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9020" y="5059676"/>
            <a:ext cx="8624968" cy="770674"/>
          </a:xfrm>
        </p:spPr>
        <p:txBody>
          <a:bodyPr anchorCtr="1">
            <a:normAutofit fontScale="90000"/>
          </a:bodyPr>
          <a:lstStyle/>
          <a:p>
            <a:pPr lvl="0" algn="ctr"/>
            <a:r>
              <a:rPr lang="bg-BG" sz="2900" b="1" dirty="0">
                <a:solidFill>
                  <a:srgbClr val="EDBE11"/>
                </a:solidFill>
                <a:latin typeface="Segoe Print" pitchFamily="2"/>
              </a:rPr>
              <a:t>Благодарим за вашето внимание</a:t>
            </a:r>
            <a:endParaRPr lang="en-US" sz="2900" b="1" dirty="0">
              <a:solidFill>
                <a:srgbClr val="EDBE11"/>
              </a:solidFill>
              <a:latin typeface="Segoe Print" pitchFamily="2"/>
            </a:endParaRPr>
          </a:p>
        </p:txBody>
      </p:sp>
      <p:pic>
        <p:nvPicPr>
          <p:cNvPr id="3" name="Picture 4" descr="Промышленные дозаторы воды">
            <a:extLst>
              <a:ext uri="{FF2B5EF4-FFF2-40B4-BE49-F238E27FC236}">
                <a16:creationId xmlns:a16="http://schemas.microsoft.com/office/drawing/2014/main" id="{88C134A1-A886-42B7-898C-2AB51F06B15A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2"/>
          <a:srcRect l="970" r="970"/>
          <a:stretch>
            <a:fillRect/>
          </a:stretch>
        </p:blipFill>
        <p:spPr>
          <a:xfrm>
            <a:off x="2732410" y="1717206"/>
            <a:ext cx="6878180" cy="269883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Circui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TM04033919%5b%5bfn=Circuit%5d%5d</Template>
  <TotalTime>376</TotalTime>
  <Words>166</Words>
  <Application>Microsoft Office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-apple-system</vt:lpstr>
      <vt:lpstr>Arial</vt:lpstr>
      <vt:lpstr>Calibri</vt:lpstr>
      <vt:lpstr>Segoe Print</vt:lpstr>
      <vt:lpstr>Tw Cen MT</vt:lpstr>
      <vt:lpstr>Circuit</vt:lpstr>
      <vt:lpstr>Smart water meter</vt:lpstr>
      <vt:lpstr>Какво представлява нашия проект</vt:lpstr>
      <vt:lpstr>Хардуер</vt:lpstr>
      <vt:lpstr>Как работи нашето устройство</vt:lpstr>
      <vt:lpstr>Функционалности на  НАШИЯ ПРОЕКТ</vt:lpstr>
      <vt:lpstr>Каква е целта на нашия проект</vt:lpstr>
      <vt:lpstr>Благодарим за вашето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Ivan Georgiev</dc:creator>
  <cp:lastModifiedBy>Ivan Georgiev</cp:lastModifiedBy>
  <cp:revision>20</cp:revision>
  <dcterms:created xsi:type="dcterms:W3CDTF">2020-10-09T12:31:36Z</dcterms:created>
  <dcterms:modified xsi:type="dcterms:W3CDTF">2020-10-09T20:07:21Z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